
<file path=[Content_Types].xml><?xml version="1.0" encoding="utf-8"?>
<Types xmlns="http://schemas.openxmlformats.org/package/2006/content-types">
  <Default Extension="1" ContentType="image/jpeg"/>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55"/>
  </p:notesMasterIdLst>
  <p:sldIdLst>
    <p:sldId id="256" r:id="rId2"/>
    <p:sldId id="257" r:id="rId3"/>
    <p:sldId id="321" r:id="rId4"/>
    <p:sldId id="278" r:id="rId5"/>
    <p:sldId id="276" r:id="rId6"/>
    <p:sldId id="283" r:id="rId7"/>
    <p:sldId id="512" r:id="rId8"/>
    <p:sldId id="282" r:id="rId9"/>
    <p:sldId id="279" r:id="rId10"/>
    <p:sldId id="271" r:id="rId11"/>
    <p:sldId id="284" r:id="rId12"/>
    <p:sldId id="272" r:id="rId13"/>
    <p:sldId id="273" r:id="rId14"/>
    <p:sldId id="274" r:id="rId15"/>
    <p:sldId id="259" r:id="rId16"/>
    <p:sldId id="285" r:id="rId17"/>
    <p:sldId id="286" r:id="rId18"/>
    <p:sldId id="281" r:id="rId19"/>
    <p:sldId id="280" r:id="rId20"/>
    <p:sldId id="287" r:id="rId21"/>
    <p:sldId id="288" r:id="rId22"/>
    <p:sldId id="289" r:id="rId23"/>
    <p:sldId id="290" r:id="rId24"/>
    <p:sldId id="291" r:id="rId25"/>
    <p:sldId id="292" r:id="rId26"/>
    <p:sldId id="293" r:id="rId27"/>
    <p:sldId id="298" r:id="rId28"/>
    <p:sldId id="299" r:id="rId29"/>
    <p:sldId id="300" r:id="rId30"/>
    <p:sldId id="301" r:id="rId31"/>
    <p:sldId id="302" r:id="rId32"/>
    <p:sldId id="303" r:id="rId33"/>
    <p:sldId id="294" r:id="rId34"/>
    <p:sldId id="295" r:id="rId35"/>
    <p:sldId id="296" r:id="rId36"/>
    <p:sldId id="297"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0F0876-634C-BE47-B103-491B61B45F73}" v="6" dt="2024-02-25T19:37:08.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1" autoAdjust="0"/>
    <p:restoredTop sz="95631"/>
  </p:normalViewPr>
  <p:slideViewPr>
    <p:cSldViewPr snapToGrid="0" showGuides="1">
      <p:cViewPr varScale="1">
        <p:scale>
          <a:sx n="102" d="100"/>
          <a:sy n="102" d="100"/>
        </p:scale>
        <p:origin x="488" y="16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alls" userId="4df40511-1d3d-4391-a61b-256eae7f453f" providerId="ADAL" clId="{D80F0876-634C-BE47-B103-491B61B45F73}"/>
    <pc:docChg chg="undo custSel addSld delSld modSld">
      <pc:chgData name="Daniel Halls" userId="4df40511-1d3d-4391-a61b-256eae7f453f" providerId="ADAL" clId="{D80F0876-634C-BE47-B103-491B61B45F73}" dt="2024-02-25T19:37:40.377" v="201" actId="1076"/>
      <pc:docMkLst>
        <pc:docMk/>
      </pc:docMkLst>
      <pc:sldChg chg="modSp mod">
        <pc:chgData name="Daniel Halls" userId="4df40511-1d3d-4391-a61b-256eae7f453f" providerId="ADAL" clId="{D80F0876-634C-BE47-B103-491B61B45F73}" dt="2024-02-25T13:49:46.544" v="111" actId="20577"/>
        <pc:sldMkLst>
          <pc:docMk/>
          <pc:sldMk cId="637049806" sldId="256"/>
        </pc:sldMkLst>
        <pc:spChg chg="mod">
          <ac:chgData name="Daniel Halls" userId="4df40511-1d3d-4391-a61b-256eae7f453f" providerId="ADAL" clId="{D80F0876-634C-BE47-B103-491B61B45F73}" dt="2024-02-25T13:49:46.544" v="111" actId="20577"/>
          <ac:spMkLst>
            <pc:docMk/>
            <pc:sldMk cId="637049806" sldId="256"/>
            <ac:spMk id="3" creationId="{FEC52349-3ED3-7F46-0065-3D2189F20158}"/>
          </ac:spMkLst>
        </pc:spChg>
      </pc:sldChg>
      <pc:sldChg chg="addSp delSp modSp mod">
        <pc:chgData name="Daniel Halls" userId="4df40511-1d3d-4391-a61b-256eae7f453f" providerId="ADAL" clId="{D80F0876-634C-BE47-B103-491B61B45F73}" dt="2024-02-25T13:53:47.115" v="185" actId="255"/>
        <pc:sldMkLst>
          <pc:docMk/>
          <pc:sldMk cId="289224573" sldId="257"/>
        </pc:sldMkLst>
        <pc:spChg chg="mod">
          <ac:chgData name="Daniel Halls" userId="4df40511-1d3d-4391-a61b-256eae7f453f" providerId="ADAL" clId="{D80F0876-634C-BE47-B103-491B61B45F73}" dt="2024-02-25T13:53:47.115" v="185" actId="255"/>
          <ac:spMkLst>
            <pc:docMk/>
            <pc:sldMk cId="289224573" sldId="257"/>
            <ac:spMk id="3" creationId="{FEC52349-3ED3-7F46-0065-3D2189F20158}"/>
          </ac:spMkLst>
        </pc:spChg>
        <pc:picChg chg="add mod">
          <ac:chgData name="Daniel Halls" userId="4df40511-1d3d-4391-a61b-256eae7f453f" providerId="ADAL" clId="{D80F0876-634C-BE47-B103-491B61B45F73}" dt="2024-02-25T13:53:21.283" v="183" actId="1076"/>
          <ac:picMkLst>
            <pc:docMk/>
            <pc:sldMk cId="289224573" sldId="257"/>
            <ac:picMk id="8" creationId="{676995A6-1196-F64F-3473-F76EBE834D38}"/>
          </ac:picMkLst>
        </pc:picChg>
        <pc:picChg chg="del mod">
          <ac:chgData name="Daniel Halls" userId="4df40511-1d3d-4391-a61b-256eae7f453f" providerId="ADAL" clId="{D80F0876-634C-BE47-B103-491B61B45F73}" dt="2024-02-25T13:50:20.882" v="175" actId="478"/>
          <ac:picMkLst>
            <pc:docMk/>
            <pc:sldMk cId="289224573" sldId="257"/>
            <ac:picMk id="9" creationId="{3B37353A-630C-B06E-1F0C-7E53AA4A3084}"/>
          </ac:picMkLst>
        </pc:picChg>
      </pc:sldChg>
      <pc:sldChg chg="addSp delSp modSp mod">
        <pc:chgData name="Daniel Halls" userId="4df40511-1d3d-4391-a61b-256eae7f453f" providerId="ADAL" clId="{D80F0876-634C-BE47-B103-491B61B45F73}" dt="2024-02-25T19:36:54.285" v="199"/>
        <pc:sldMkLst>
          <pc:docMk/>
          <pc:sldMk cId="663743350" sldId="259"/>
        </pc:sldMkLst>
        <pc:picChg chg="add mod">
          <ac:chgData name="Daniel Halls" userId="4df40511-1d3d-4391-a61b-256eae7f453f" providerId="ADAL" clId="{D80F0876-634C-BE47-B103-491B61B45F73}" dt="2024-02-25T19:36:54.285" v="199"/>
          <ac:picMkLst>
            <pc:docMk/>
            <pc:sldMk cId="663743350" sldId="259"/>
            <ac:picMk id="3" creationId="{9830FD0B-54AE-8DAA-BFFD-1C36AEAE0C01}"/>
          </ac:picMkLst>
        </pc:picChg>
        <pc:picChg chg="del">
          <ac:chgData name="Daniel Halls" userId="4df40511-1d3d-4391-a61b-256eae7f453f" providerId="ADAL" clId="{D80F0876-634C-BE47-B103-491B61B45F73}" dt="2024-02-25T19:36:49.837" v="198" actId="478"/>
          <ac:picMkLst>
            <pc:docMk/>
            <pc:sldMk cId="663743350" sldId="259"/>
            <ac:picMk id="5" creationId="{BB569F51-10E1-9B02-16BB-1464D0C8250A}"/>
          </ac:picMkLst>
        </pc:picChg>
      </pc:sldChg>
      <pc:sldChg chg="add del">
        <pc:chgData name="Daniel Halls" userId="4df40511-1d3d-4391-a61b-256eae7f453f" providerId="ADAL" clId="{D80F0876-634C-BE47-B103-491B61B45F73}" dt="2024-02-25T19:37:08.907" v="200"/>
        <pc:sldMkLst>
          <pc:docMk/>
          <pc:sldMk cId="1748657731" sldId="271"/>
        </pc:sldMkLst>
      </pc:sldChg>
      <pc:sldChg chg="add del">
        <pc:chgData name="Daniel Halls" userId="4df40511-1d3d-4391-a61b-256eae7f453f" providerId="ADAL" clId="{D80F0876-634C-BE47-B103-491B61B45F73}" dt="2024-02-25T19:37:08.907" v="200"/>
        <pc:sldMkLst>
          <pc:docMk/>
          <pc:sldMk cId="525310874" sldId="272"/>
        </pc:sldMkLst>
      </pc:sldChg>
      <pc:sldChg chg="add del">
        <pc:chgData name="Daniel Halls" userId="4df40511-1d3d-4391-a61b-256eae7f453f" providerId="ADAL" clId="{D80F0876-634C-BE47-B103-491B61B45F73}" dt="2024-02-25T19:37:08.907" v="200"/>
        <pc:sldMkLst>
          <pc:docMk/>
          <pc:sldMk cId="1165919325" sldId="273"/>
        </pc:sldMkLst>
      </pc:sldChg>
      <pc:sldChg chg="add del">
        <pc:chgData name="Daniel Halls" userId="4df40511-1d3d-4391-a61b-256eae7f453f" providerId="ADAL" clId="{D80F0876-634C-BE47-B103-491B61B45F73}" dt="2024-02-25T19:37:08.907" v="200"/>
        <pc:sldMkLst>
          <pc:docMk/>
          <pc:sldMk cId="4186326466" sldId="274"/>
        </pc:sldMkLst>
      </pc:sldChg>
      <pc:sldChg chg="add del">
        <pc:chgData name="Daniel Halls" userId="4df40511-1d3d-4391-a61b-256eae7f453f" providerId="ADAL" clId="{D80F0876-634C-BE47-B103-491B61B45F73}" dt="2024-02-25T19:37:08.907" v="200"/>
        <pc:sldMkLst>
          <pc:docMk/>
          <pc:sldMk cId="1660564332" sldId="276"/>
        </pc:sldMkLst>
      </pc:sldChg>
      <pc:sldChg chg="add del">
        <pc:chgData name="Daniel Halls" userId="4df40511-1d3d-4391-a61b-256eae7f453f" providerId="ADAL" clId="{D80F0876-634C-BE47-B103-491B61B45F73}" dt="2024-02-25T19:37:08.907" v="200"/>
        <pc:sldMkLst>
          <pc:docMk/>
          <pc:sldMk cId="1683004617" sldId="278"/>
        </pc:sldMkLst>
      </pc:sldChg>
      <pc:sldChg chg="add del">
        <pc:chgData name="Daniel Halls" userId="4df40511-1d3d-4391-a61b-256eae7f453f" providerId="ADAL" clId="{D80F0876-634C-BE47-B103-491B61B45F73}" dt="2024-02-25T19:37:08.907" v="200"/>
        <pc:sldMkLst>
          <pc:docMk/>
          <pc:sldMk cId="3491788727" sldId="279"/>
        </pc:sldMkLst>
      </pc:sldChg>
      <pc:sldChg chg="add del">
        <pc:chgData name="Daniel Halls" userId="4df40511-1d3d-4391-a61b-256eae7f453f" providerId="ADAL" clId="{D80F0876-634C-BE47-B103-491B61B45F73}" dt="2024-02-25T19:37:08.907" v="200"/>
        <pc:sldMkLst>
          <pc:docMk/>
          <pc:sldMk cId="2718863186" sldId="282"/>
        </pc:sldMkLst>
      </pc:sldChg>
      <pc:sldChg chg="add del setBg">
        <pc:chgData name="Daniel Halls" userId="4df40511-1d3d-4391-a61b-256eae7f453f" providerId="ADAL" clId="{D80F0876-634C-BE47-B103-491B61B45F73}" dt="2024-02-25T19:37:08.907" v="200"/>
        <pc:sldMkLst>
          <pc:docMk/>
          <pc:sldMk cId="807794782" sldId="283"/>
        </pc:sldMkLst>
      </pc:sldChg>
      <pc:sldChg chg="add del">
        <pc:chgData name="Daniel Halls" userId="4df40511-1d3d-4391-a61b-256eae7f453f" providerId="ADAL" clId="{D80F0876-634C-BE47-B103-491B61B45F73}" dt="2024-02-25T19:37:08.907" v="200"/>
        <pc:sldMkLst>
          <pc:docMk/>
          <pc:sldMk cId="647637452" sldId="284"/>
        </pc:sldMkLst>
      </pc:sldChg>
      <pc:sldChg chg="addSp delSp modSp mod">
        <pc:chgData name="Daniel Halls" userId="4df40511-1d3d-4391-a61b-256eae7f453f" providerId="ADAL" clId="{D80F0876-634C-BE47-B103-491B61B45F73}" dt="2024-02-21T20:43:08.659" v="57" actId="1076"/>
        <pc:sldMkLst>
          <pc:docMk/>
          <pc:sldMk cId="1051919776" sldId="285"/>
        </pc:sldMkLst>
        <pc:spChg chg="mod">
          <ac:chgData name="Daniel Halls" userId="4df40511-1d3d-4391-a61b-256eae7f453f" providerId="ADAL" clId="{D80F0876-634C-BE47-B103-491B61B45F73}" dt="2024-02-21T20:42:58.597" v="52" actId="20577"/>
          <ac:spMkLst>
            <pc:docMk/>
            <pc:sldMk cId="1051919776" sldId="285"/>
            <ac:spMk id="3" creationId="{FEC52349-3ED3-7F46-0065-3D2189F20158}"/>
          </ac:spMkLst>
        </pc:spChg>
        <pc:spChg chg="del">
          <ac:chgData name="Daniel Halls" userId="4df40511-1d3d-4391-a61b-256eae7f453f" providerId="ADAL" clId="{D80F0876-634C-BE47-B103-491B61B45F73}" dt="2024-02-21T20:43:03.272" v="56" actId="478"/>
          <ac:spMkLst>
            <pc:docMk/>
            <pc:sldMk cId="1051919776" sldId="285"/>
            <ac:spMk id="6" creationId="{AA612364-50E2-0D98-C413-083E221B32D6}"/>
          </ac:spMkLst>
        </pc:spChg>
        <pc:picChg chg="del">
          <ac:chgData name="Daniel Halls" userId="4df40511-1d3d-4391-a61b-256eae7f453f" providerId="ADAL" clId="{D80F0876-634C-BE47-B103-491B61B45F73}" dt="2024-02-21T20:43:02.189" v="55" actId="478"/>
          <ac:picMkLst>
            <pc:docMk/>
            <pc:sldMk cId="1051919776" sldId="285"/>
            <ac:picMk id="8" creationId="{0743FAEC-D884-4944-B949-7D476662CDE4}"/>
          </ac:picMkLst>
        </pc:picChg>
        <pc:picChg chg="add del mod">
          <ac:chgData name="Daniel Halls" userId="4df40511-1d3d-4391-a61b-256eae7f453f" providerId="ADAL" clId="{D80F0876-634C-BE47-B103-491B61B45F73}" dt="2024-02-21T20:43:08.659" v="57" actId="1076"/>
          <ac:picMkLst>
            <pc:docMk/>
            <pc:sldMk cId="1051919776" sldId="285"/>
            <ac:picMk id="20" creationId="{E71AFFD7-8008-46EE-A4FD-1D31B8C62BF8}"/>
          </ac:picMkLst>
        </pc:picChg>
      </pc:sldChg>
      <pc:sldChg chg="delSp mod">
        <pc:chgData name="Daniel Halls" userId="4df40511-1d3d-4391-a61b-256eae7f453f" providerId="ADAL" clId="{D80F0876-634C-BE47-B103-491B61B45F73}" dt="2024-02-21T20:43:16.295" v="59" actId="478"/>
        <pc:sldMkLst>
          <pc:docMk/>
          <pc:sldMk cId="4288368664" sldId="304"/>
        </pc:sldMkLst>
        <pc:spChg chg="del">
          <ac:chgData name="Daniel Halls" userId="4df40511-1d3d-4391-a61b-256eae7f453f" providerId="ADAL" clId="{D80F0876-634C-BE47-B103-491B61B45F73}" dt="2024-02-21T20:43:16.295" v="59" actId="478"/>
          <ac:spMkLst>
            <pc:docMk/>
            <pc:sldMk cId="4288368664" sldId="304"/>
            <ac:spMk id="3" creationId="{3560CFD8-FEA6-26E7-E53D-64CF444610C7}"/>
          </ac:spMkLst>
        </pc:spChg>
        <pc:picChg chg="del">
          <ac:chgData name="Daniel Halls" userId="4df40511-1d3d-4391-a61b-256eae7f453f" providerId="ADAL" clId="{D80F0876-634C-BE47-B103-491B61B45F73}" dt="2024-02-21T20:43:14.761" v="58" actId="478"/>
          <ac:picMkLst>
            <pc:docMk/>
            <pc:sldMk cId="4288368664" sldId="304"/>
            <ac:picMk id="7" creationId="{152862CC-4A16-4083-B249-F0C4ED9691AA}"/>
          </ac:picMkLst>
        </pc:picChg>
      </pc:sldChg>
      <pc:sldChg chg="modSp add mod">
        <pc:chgData name="Daniel Halls" userId="4df40511-1d3d-4391-a61b-256eae7f453f" providerId="ADAL" clId="{D80F0876-634C-BE47-B103-491B61B45F73}" dt="2024-02-25T19:37:40.377" v="201" actId="1076"/>
        <pc:sldMkLst>
          <pc:docMk/>
          <pc:sldMk cId="1036191466" sldId="321"/>
        </pc:sldMkLst>
        <pc:picChg chg="mod">
          <ac:chgData name="Daniel Halls" userId="4df40511-1d3d-4391-a61b-256eae7f453f" providerId="ADAL" clId="{D80F0876-634C-BE47-B103-491B61B45F73}" dt="2024-02-25T19:37:40.377" v="201" actId="1076"/>
          <ac:picMkLst>
            <pc:docMk/>
            <pc:sldMk cId="1036191466" sldId="321"/>
            <ac:picMk id="5" creationId="{DEB18D37-FD2C-4887-DA6B-C1CD2217DCE5}"/>
          </ac:picMkLst>
        </pc:picChg>
      </pc:sldChg>
      <pc:sldChg chg="new del">
        <pc:chgData name="Daniel Halls" userId="4df40511-1d3d-4391-a61b-256eae7f453f" providerId="ADAL" clId="{D80F0876-634C-BE47-B103-491B61B45F73}" dt="2024-02-25T19:36:47.318" v="187" actId="2696"/>
        <pc:sldMkLst>
          <pc:docMk/>
          <pc:sldMk cId="1241913684" sldId="321"/>
        </pc:sldMkLst>
      </pc:sldChg>
      <pc:sldChg chg="add">
        <pc:chgData name="Daniel Halls" userId="4df40511-1d3d-4391-a61b-256eae7f453f" providerId="ADAL" clId="{D80F0876-634C-BE47-B103-491B61B45F73}" dt="2024-02-25T19:37:08.907" v="200"/>
        <pc:sldMkLst>
          <pc:docMk/>
          <pc:sldMk cId="1455430030" sldId="51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publicdomainpictures.net/view-image.php?image=172043&amp;picture=&amp;jazyk=NL" TargetMode="External"/><Relationship Id="rId1" Type="http://schemas.openxmlformats.org/officeDocument/2006/relationships/image" Target="../media/image6.jpeg"/><Relationship Id="rId5" Type="http://schemas.openxmlformats.org/officeDocument/2006/relationships/image" Target="../media/image8.jpeg"/><Relationship Id="rId4" Type="http://schemas.openxmlformats.org/officeDocument/2006/relationships/hyperlink" Target="https://labaionetta.blogspot.com/2017/03/cappellano-militare-lobbedienza.html" TargetMode="External"/></Relationships>
</file>

<file path=ppt/diagrams/_rels/data4.xml.rels><?xml version="1.0" encoding="UTF-8" standalone="yes"?>
<Relationships xmlns="http://schemas.openxmlformats.org/package/2006/relationships"><Relationship Id="rId1" Type="http://schemas.openxmlformats.org/officeDocument/2006/relationships/image" Target="../media/image30.png"/></Relationships>
</file>

<file path=ppt/diagrams/_rels/data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ormistonacademiestrust.co.uk/" TargetMode="External"/><Relationship Id="rId1" Type="http://schemas.openxmlformats.org/officeDocument/2006/relationships/image" Target="../media/image36.png"/><Relationship Id="rId5" Type="http://schemas.openxmlformats.org/officeDocument/2006/relationships/hyperlink" Target="https://www.rawpixel.com/search/school" TargetMode="External"/><Relationship Id="rId4" Type="http://schemas.openxmlformats.org/officeDocument/2006/relationships/image" Target="../media/image38.1"/></Relationships>
</file>

<file path=ppt/diagrams/_rels/drawing1.xml.rels><?xml version="1.0" encoding="UTF-8" standalone="yes"?>
<Relationships xmlns="http://schemas.openxmlformats.org/package/2006/relationships"><Relationship Id="rId3" Type="http://schemas.openxmlformats.org/officeDocument/2006/relationships/hyperlink" Target="https://www.publicdomainpictures.net/view-image.php?image=172043&amp;picture=&amp;jazyk=NL" TargetMode="External"/><Relationship Id="rId2" Type="http://schemas.openxmlformats.org/officeDocument/2006/relationships/image" Target="../media/image6.jpeg"/><Relationship Id="rId1" Type="http://schemas.openxmlformats.org/officeDocument/2006/relationships/image" Target="../media/image8.jpeg"/><Relationship Id="rId5" Type="http://schemas.openxmlformats.org/officeDocument/2006/relationships/hyperlink" Target="https://labaionetta.blogspot.com/2017/03/cappellano-militare-lobbedienza.html" TargetMode="External"/><Relationship Id="rId4" Type="http://schemas.openxmlformats.org/officeDocument/2006/relationships/image" Target="../media/image7.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ormistonacademiestrust.co.uk/" TargetMode="External"/><Relationship Id="rId1" Type="http://schemas.openxmlformats.org/officeDocument/2006/relationships/image" Target="../media/image36.png"/><Relationship Id="rId5" Type="http://schemas.openxmlformats.org/officeDocument/2006/relationships/hyperlink" Target="https://www.rawpixel.com/search/school" TargetMode="External"/><Relationship Id="rId4" Type="http://schemas.openxmlformats.org/officeDocument/2006/relationships/image" Target="../media/image38.1"/></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D3AD7-BC7D-4BC3-915B-9CEBD576205E}" type="doc">
      <dgm:prSet loTypeId="urn:microsoft.com/office/officeart/2005/8/layout/cycle2" loCatId="cycle" qsTypeId="urn:microsoft.com/office/officeart/2005/8/quickstyle/simple1" qsCatId="simple" csTypeId="urn:microsoft.com/office/officeart/2005/8/colors/accent3_3" csCatId="accent3" phldr="1"/>
      <dgm:spPr/>
      <dgm:t>
        <a:bodyPr/>
        <a:lstStyle/>
        <a:p>
          <a:endParaRPr lang="en-GB"/>
        </a:p>
      </dgm:t>
    </dgm:pt>
    <dgm:pt modelId="{C972A462-CDF3-413A-BDC9-ABAAC261E826}">
      <dgm:prSet custT="1"/>
      <dgm:spPr/>
      <dgm:t>
        <a:bodyPr/>
        <a:lstStyle/>
        <a:p>
          <a:pPr rtl="0"/>
          <a:r>
            <a:rPr lang="en-GB" sz="2400"/>
            <a:t>We all come into the world curious.</a:t>
          </a:r>
          <a:r>
            <a:rPr lang="en-GB" sz="2400">
              <a:latin typeface="Calibri Light" panose="020F0302020204030204"/>
            </a:rPr>
            <a:t> </a:t>
          </a:r>
          <a:endParaRPr lang="en-GB" sz="2400"/>
        </a:p>
        <a:p>
          <a:pPr rtl="0"/>
          <a:r>
            <a:rPr lang="en-GB" sz="2400" b="1" i="1"/>
            <a:t>“The greatest invention in the world is the mind of a child”</a:t>
          </a:r>
          <a:r>
            <a:rPr lang="en-GB" sz="2400" b="1" i="1">
              <a:latin typeface="Calibri Light" panose="020F0302020204030204"/>
            </a:rPr>
            <a:t> </a:t>
          </a:r>
          <a:endParaRPr lang="en-GB" sz="2400" b="1" i="1"/>
        </a:p>
        <a:p>
          <a:r>
            <a:rPr lang="en-GB" sz="1800" b="1" i="1"/>
            <a:t>Thomas Edison</a:t>
          </a:r>
        </a:p>
      </dgm:t>
    </dgm:pt>
    <dgm:pt modelId="{27BCEFAA-0240-463D-87BD-A9D0D7D46BCC}" type="parTrans" cxnId="{F865F16A-7630-4737-B489-E766A7C89452}">
      <dgm:prSet/>
      <dgm:spPr/>
      <dgm:t>
        <a:bodyPr/>
        <a:lstStyle/>
        <a:p>
          <a:endParaRPr lang="en-GB"/>
        </a:p>
      </dgm:t>
    </dgm:pt>
    <dgm:pt modelId="{EA4ABF76-FBB0-4F9D-8FEA-9BDB59FDBF05}" type="sibTrans" cxnId="{F865F16A-7630-4737-B489-E766A7C89452}">
      <dgm:prSet/>
      <dgm:spPr/>
      <dgm:t>
        <a:bodyPr/>
        <a:lstStyle/>
        <a:p>
          <a:endParaRPr lang="en-GB"/>
        </a:p>
      </dgm:t>
    </dgm:pt>
    <dgm:pt modelId="{911BB945-3DA4-400C-8BF1-CDE306F9F7F4}">
      <dgm:prSet custT="1"/>
      <dgm:spPr/>
      <dgm:t>
        <a:bodyPr/>
        <a:lstStyle/>
        <a:p>
          <a:r>
            <a:rPr lang="en-GB" sz="2400"/>
            <a:t>At </a:t>
          </a:r>
          <a:r>
            <a:rPr lang="en-GB" sz="2400" b="1"/>
            <a:t>5</a:t>
          </a:r>
          <a:r>
            <a:rPr lang="en-GB" sz="2400"/>
            <a:t> years old 98% of children have no problem thinking divergently. Not surprising as under 3s ask their parents on average 100 questions a day.</a:t>
          </a:r>
        </a:p>
      </dgm:t>
    </dgm:pt>
    <dgm:pt modelId="{60555E1E-94BD-4E55-8AC2-4BDE8C1B3870}" type="parTrans" cxnId="{41CA59DE-1749-4926-8C57-F620AB188AA8}">
      <dgm:prSet/>
      <dgm:spPr/>
      <dgm:t>
        <a:bodyPr/>
        <a:lstStyle/>
        <a:p>
          <a:endParaRPr lang="en-GB"/>
        </a:p>
      </dgm:t>
    </dgm:pt>
    <dgm:pt modelId="{64A43650-EF8F-45AA-9265-1B79EC23081E}" type="sibTrans" cxnId="{41CA59DE-1749-4926-8C57-F620AB188AA8}">
      <dgm:prSet/>
      <dgm:spPr/>
      <dgm:t>
        <a:bodyPr/>
        <a:lstStyle/>
        <a:p>
          <a:endParaRPr lang="en-GB"/>
        </a:p>
      </dgm:t>
    </dgm:pt>
    <dgm:pt modelId="{814BE5F0-03AE-4DD1-88B4-523BDB6CC840}">
      <dgm:prSet custT="1"/>
      <dgm:spPr/>
      <dgm:t>
        <a:bodyPr/>
        <a:lstStyle/>
        <a:p>
          <a:endParaRPr lang="en-GB" sz="2400"/>
        </a:p>
        <a:p>
          <a:r>
            <a:rPr lang="en-GB" sz="2400"/>
            <a:t>Sadly by the age of </a:t>
          </a:r>
          <a:r>
            <a:rPr lang="en-GB" sz="2400" b="1"/>
            <a:t>25</a:t>
          </a:r>
          <a:r>
            <a:rPr lang="en-GB" sz="2400"/>
            <a:t>, only 2% can think outside the box.</a:t>
          </a:r>
        </a:p>
      </dgm:t>
    </dgm:pt>
    <dgm:pt modelId="{5CF902F2-B893-4322-B49C-A9EEC5215025}" type="parTrans" cxnId="{394C2E72-A1BA-42FB-96B1-CF4475E7FF66}">
      <dgm:prSet/>
      <dgm:spPr/>
      <dgm:t>
        <a:bodyPr/>
        <a:lstStyle/>
        <a:p>
          <a:endParaRPr lang="en-GB"/>
        </a:p>
      </dgm:t>
    </dgm:pt>
    <dgm:pt modelId="{1376D2A3-EDCC-4D0A-A899-1D24617BCC2F}" type="sibTrans" cxnId="{394C2E72-A1BA-42FB-96B1-CF4475E7FF66}">
      <dgm:prSet/>
      <dgm:spPr/>
      <dgm:t>
        <a:bodyPr/>
        <a:lstStyle/>
        <a:p>
          <a:endParaRPr lang="en-GB"/>
        </a:p>
      </dgm:t>
    </dgm:pt>
    <dgm:pt modelId="{31BADC1F-13CA-4F26-B467-C7EE0F8DF714}">
      <dgm:prSet custT="1"/>
      <dgm:spPr/>
      <dgm:t>
        <a:bodyPr/>
        <a:lstStyle/>
        <a:p>
          <a:pPr rtl="0"/>
          <a:r>
            <a:rPr lang="en-GB" sz="2400"/>
            <a:t>By </a:t>
          </a:r>
          <a:r>
            <a:rPr lang="en-GB" sz="2400" b="1"/>
            <a:t>10-11</a:t>
          </a:r>
          <a:r>
            <a:rPr lang="en-GB" sz="2400"/>
            <a:t> years children have pretty much stopped asking questions</a:t>
          </a:r>
          <a:r>
            <a:rPr lang="en-GB" sz="2400">
              <a:latin typeface="Calibri Light" panose="020F0302020204030204"/>
            </a:rPr>
            <a:t> </a:t>
          </a:r>
          <a:endParaRPr lang="en-GB" sz="2400"/>
        </a:p>
      </dgm:t>
    </dgm:pt>
    <dgm:pt modelId="{576F9E8F-4FE4-4892-83FF-1CB445E4BB1B}" type="parTrans" cxnId="{08C475FB-ACD0-40CA-8E20-C3C645DBBBA9}">
      <dgm:prSet/>
      <dgm:spPr/>
      <dgm:t>
        <a:bodyPr/>
        <a:lstStyle/>
        <a:p>
          <a:endParaRPr lang="en-GB"/>
        </a:p>
      </dgm:t>
    </dgm:pt>
    <dgm:pt modelId="{0E54525E-5270-4445-8AC7-4F987C7FF8B7}" type="sibTrans" cxnId="{08C475FB-ACD0-40CA-8E20-C3C645DBBBA9}">
      <dgm:prSet/>
      <dgm:spPr/>
      <dgm:t>
        <a:bodyPr/>
        <a:lstStyle/>
        <a:p>
          <a:endParaRPr lang="en-GB"/>
        </a:p>
      </dgm:t>
    </dgm:pt>
    <dgm:pt modelId="{B9E25AA8-2F31-4BE3-8D40-F46033EF67FD}">
      <dgm:prSet/>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t>
        <a:bodyPr/>
        <a:lstStyle/>
        <a:p>
          <a:endParaRPr lang="en-GB"/>
        </a:p>
      </dgm:t>
    </dgm:pt>
    <dgm:pt modelId="{33148E31-BEAD-40A2-8449-C58C484B550B}" type="parTrans" cxnId="{7512F65F-1B90-4F29-981B-517023F8EB55}">
      <dgm:prSet/>
      <dgm:spPr/>
      <dgm:t>
        <a:bodyPr/>
        <a:lstStyle/>
        <a:p>
          <a:endParaRPr lang="en-GB"/>
        </a:p>
      </dgm:t>
    </dgm:pt>
    <dgm:pt modelId="{CC291FD3-DE4F-4A99-B12B-1A713E7F1BDA}" type="sibTrans" cxnId="{7512F65F-1B90-4F29-981B-517023F8EB55}">
      <dgm:prSet/>
      <dgm:spPr/>
      <dgm:t>
        <a:bodyPr/>
        <a:lstStyle/>
        <a:p>
          <a:endParaRPr lang="en-GB"/>
        </a:p>
      </dgm:t>
    </dgm:pt>
    <dgm:pt modelId="{1D2F1934-3086-42EE-AE26-E0DC64AD0D3A}">
      <dgm:prSet/>
      <dgm:spPr>
        <a:blipFill dpi="0" rotWithShape="1">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t>
        <a:bodyPr/>
        <a:lstStyle/>
        <a:p>
          <a:endParaRPr lang="en-GB"/>
        </a:p>
      </dgm:t>
    </dgm:pt>
    <dgm:pt modelId="{371898D5-9144-4057-A6A2-0CEC97D18A42}" type="parTrans" cxnId="{518C3116-F487-4F1B-8D30-4AAF7D03BA7D}">
      <dgm:prSet/>
      <dgm:spPr/>
      <dgm:t>
        <a:bodyPr/>
        <a:lstStyle/>
        <a:p>
          <a:endParaRPr lang="en-GB"/>
        </a:p>
      </dgm:t>
    </dgm:pt>
    <dgm:pt modelId="{A2CE296C-DE83-4ED4-8E81-D981B4276C87}" type="sibTrans" cxnId="{518C3116-F487-4F1B-8D30-4AAF7D03BA7D}">
      <dgm:prSet/>
      <dgm:spPr/>
      <dgm:t>
        <a:bodyPr/>
        <a:lstStyle/>
        <a:p>
          <a:endParaRPr lang="en-GB"/>
        </a:p>
      </dgm:t>
    </dgm:pt>
    <dgm:pt modelId="{3EE404E0-69FC-44B0-B116-B6506312690D}">
      <dgm:prSet/>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GB"/>
        </a:p>
      </dgm:t>
    </dgm:pt>
    <dgm:pt modelId="{7D646DC1-1B3F-48DF-BE6D-6230672B74D0}" type="parTrans" cxnId="{D43A851C-6401-4347-A7F7-FC934590B0D3}">
      <dgm:prSet/>
      <dgm:spPr/>
      <dgm:t>
        <a:bodyPr/>
        <a:lstStyle/>
        <a:p>
          <a:endParaRPr lang="en-GB"/>
        </a:p>
      </dgm:t>
    </dgm:pt>
    <dgm:pt modelId="{8D0A6703-E642-484C-B35C-DF745BF12EDC}" type="sibTrans" cxnId="{D43A851C-6401-4347-A7F7-FC934590B0D3}">
      <dgm:prSet/>
      <dgm:spPr/>
      <dgm:t>
        <a:bodyPr/>
        <a:lstStyle/>
        <a:p>
          <a:endParaRPr lang="en-GB"/>
        </a:p>
      </dgm:t>
    </dgm:pt>
    <dgm:pt modelId="{8204CAB7-82D0-45A2-B3E2-86CFA8738A42}" type="pres">
      <dgm:prSet presAssocID="{36DD3AD7-BC7D-4BC3-915B-9CEBD576205E}" presName="cycle" presStyleCnt="0">
        <dgm:presLayoutVars>
          <dgm:dir/>
          <dgm:resizeHandles val="exact"/>
        </dgm:presLayoutVars>
      </dgm:prSet>
      <dgm:spPr/>
    </dgm:pt>
    <dgm:pt modelId="{9C2D4E64-2296-49F5-8313-B737E78FC4AA}" type="pres">
      <dgm:prSet presAssocID="{C972A462-CDF3-413A-BDC9-ABAAC261E826}" presName="node" presStyleLbl="node1" presStyleIdx="0" presStyleCnt="7" custScaleX="239056" custScaleY="241980" custRadScaleRad="71652" custRadScaleInc="-10027">
        <dgm:presLayoutVars>
          <dgm:bulletEnabled val="1"/>
        </dgm:presLayoutVars>
      </dgm:prSet>
      <dgm:spPr/>
    </dgm:pt>
    <dgm:pt modelId="{99B2C0B2-FA62-4312-AD72-2CE9781E95C9}" type="pres">
      <dgm:prSet presAssocID="{EA4ABF76-FBB0-4F9D-8FEA-9BDB59FDBF05}" presName="sibTrans" presStyleLbl="sibTrans2D1" presStyleIdx="0" presStyleCnt="7" custFlipHor="1" custScaleX="155811" custScaleY="6978" custLinFactX="1200000" custLinFactY="-100000" custLinFactNeighborX="1288336" custLinFactNeighborY="-120992"/>
      <dgm:spPr/>
    </dgm:pt>
    <dgm:pt modelId="{0115613F-D6DB-4EFB-845A-93751C8A057D}" type="pres">
      <dgm:prSet presAssocID="{EA4ABF76-FBB0-4F9D-8FEA-9BDB59FDBF05}" presName="connectorText" presStyleLbl="sibTrans2D1" presStyleIdx="0" presStyleCnt="7"/>
      <dgm:spPr/>
    </dgm:pt>
    <dgm:pt modelId="{479CA6E0-C9F2-4623-8914-8A0B457DF262}" type="pres">
      <dgm:prSet presAssocID="{3EE404E0-69FC-44B0-B116-B6506312690D}" presName="node" presStyleLbl="node1" presStyleIdx="1" presStyleCnt="7" custScaleX="100257" custScaleY="97147" custRadScaleRad="116196" custRadScaleInc="-358062">
        <dgm:presLayoutVars>
          <dgm:bulletEnabled val="1"/>
        </dgm:presLayoutVars>
      </dgm:prSet>
      <dgm:spPr/>
    </dgm:pt>
    <dgm:pt modelId="{FC15C1B4-D992-41B4-AFDC-325D53419B28}" type="pres">
      <dgm:prSet presAssocID="{8D0A6703-E642-484C-B35C-DF745BF12EDC}" presName="sibTrans" presStyleLbl="sibTrans2D1" presStyleIdx="1" presStyleCnt="7" custAng="299289" custScaleX="68409" custScaleY="151788" custLinFactX="14786" custLinFactY="-77398" custLinFactNeighborX="100000" custLinFactNeighborY="-100000"/>
      <dgm:spPr>
        <a:prstGeom prst="curvedDownArrow">
          <a:avLst/>
        </a:prstGeom>
      </dgm:spPr>
    </dgm:pt>
    <dgm:pt modelId="{68434B72-ADD1-4371-A872-5F4810E1BAA8}" type="pres">
      <dgm:prSet presAssocID="{8D0A6703-E642-484C-B35C-DF745BF12EDC}" presName="connectorText" presStyleLbl="sibTrans2D1" presStyleIdx="1" presStyleCnt="7"/>
      <dgm:spPr/>
    </dgm:pt>
    <dgm:pt modelId="{A9DA2E7E-AE99-48FE-8AAC-003D62877598}" type="pres">
      <dgm:prSet presAssocID="{911BB945-3DA4-400C-8BF1-CDE306F9F7F4}" presName="node" presStyleLbl="node1" presStyleIdx="2" presStyleCnt="7" custScaleX="245801" custScaleY="243619" custRadScaleRad="147893" custRadScaleInc="-50802">
        <dgm:presLayoutVars>
          <dgm:bulletEnabled val="1"/>
        </dgm:presLayoutVars>
      </dgm:prSet>
      <dgm:spPr/>
    </dgm:pt>
    <dgm:pt modelId="{7B5E2520-2E58-486E-9497-345768380E3D}" type="pres">
      <dgm:prSet presAssocID="{64A43650-EF8F-45AA-9265-1B79EC23081E}" presName="sibTrans" presStyleLbl="sibTrans2D1" presStyleIdx="2" presStyleCnt="7" custAng="16104655" custScaleX="215937" custScaleY="257409" custLinFactX="60554" custLinFactY="100543" custLinFactNeighborX="100000" custLinFactNeighborY="200000"/>
      <dgm:spPr>
        <a:prstGeom prst="curvedLeftArrow">
          <a:avLst/>
        </a:prstGeom>
      </dgm:spPr>
    </dgm:pt>
    <dgm:pt modelId="{80CF1550-8D5F-47D0-84A2-6DE54FBC32A2}" type="pres">
      <dgm:prSet presAssocID="{64A43650-EF8F-45AA-9265-1B79EC23081E}" presName="connectorText" presStyleLbl="sibTrans2D1" presStyleIdx="2" presStyleCnt="7"/>
      <dgm:spPr/>
    </dgm:pt>
    <dgm:pt modelId="{F4C11B51-4C27-4AEB-AC6F-7FC94081ADC5}" type="pres">
      <dgm:prSet presAssocID="{31BADC1F-13CA-4F26-B467-C7EE0F8DF714}" presName="node" presStyleLbl="node1" presStyleIdx="3" presStyleCnt="7" custScaleX="187582" custScaleY="179431" custRadScaleRad="53532" custRadScaleInc="50037">
        <dgm:presLayoutVars>
          <dgm:bulletEnabled val="1"/>
        </dgm:presLayoutVars>
      </dgm:prSet>
      <dgm:spPr/>
    </dgm:pt>
    <dgm:pt modelId="{E538586B-91BB-43FE-A87E-1A4B4C5361EA}" type="pres">
      <dgm:prSet presAssocID="{0E54525E-5270-4445-8AC7-4F987C7FF8B7}" presName="sibTrans" presStyleLbl="sibTrans2D1" presStyleIdx="3" presStyleCnt="7" custAng="21415473" custScaleX="290791" custScaleY="125156" custLinFactY="-100000" custLinFactNeighborX="-23477" custLinFactNeighborY="-115264"/>
      <dgm:spPr>
        <a:prstGeom prst="curvedUpArrow">
          <a:avLst/>
        </a:prstGeom>
      </dgm:spPr>
    </dgm:pt>
    <dgm:pt modelId="{EC4D24B0-3962-41AA-A4AB-0C757F68EBB9}" type="pres">
      <dgm:prSet presAssocID="{0E54525E-5270-4445-8AC7-4F987C7FF8B7}" presName="connectorText" presStyleLbl="sibTrans2D1" presStyleIdx="3" presStyleCnt="7"/>
      <dgm:spPr/>
    </dgm:pt>
    <dgm:pt modelId="{78DDF917-1CD7-4EC6-BEB0-693CF627CC42}" type="pres">
      <dgm:prSet presAssocID="{814BE5F0-03AE-4DD1-88B4-523BDB6CC840}" presName="node" presStyleLbl="node1" presStyleIdx="4" presStyleCnt="7" custScaleX="181161" custScaleY="180562" custRadScaleRad="133160" custRadScaleInc="160183">
        <dgm:presLayoutVars>
          <dgm:bulletEnabled val="1"/>
        </dgm:presLayoutVars>
      </dgm:prSet>
      <dgm:spPr/>
    </dgm:pt>
    <dgm:pt modelId="{392CD035-2990-4918-9EF6-B9D85CA67CF6}" type="pres">
      <dgm:prSet presAssocID="{1376D2A3-EDCC-4D0A-A899-1D24617BCC2F}" presName="sibTrans" presStyleLbl="sibTrans2D1" presStyleIdx="4" presStyleCnt="7"/>
      <dgm:spPr/>
    </dgm:pt>
    <dgm:pt modelId="{D55E7412-92CC-4C03-8F8E-82ED9143F393}" type="pres">
      <dgm:prSet presAssocID="{1376D2A3-EDCC-4D0A-A899-1D24617BCC2F}" presName="connectorText" presStyleLbl="sibTrans2D1" presStyleIdx="4" presStyleCnt="7"/>
      <dgm:spPr/>
    </dgm:pt>
    <dgm:pt modelId="{28D0C396-0A17-49D8-9E0D-18444BA40578}" type="pres">
      <dgm:prSet presAssocID="{B9E25AA8-2F31-4BE3-8D40-F46033EF67FD}" presName="node" presStyleLbl="node1" presStyleIdx="5" presStyleCnt="7" custScaleX="92008" custScaleY="90144" custRadScaleRad="156594" custRadScaleInc="40876">
        <dgm:presLayoutVars>
          <dgm:bulletEnabled val="1"/>
        </dgm:presLayoutVars>
      </dgm:prSet>
      <dgm:spPr/>
    </dgm:pt>
    <dgm:pt modelId="{8DCE7722-9A88-49BA-851E-AEC30D85953E}" type="pres">
      <dgm:prSet presAssocID="{CC291FD3-DE4F-4A99-B12B-1A713E7F1BDA}" presName="sibTrans" presStyleLbl="sibTrans2D1" presStyleIdx="5" presStyleCnt="7" custAng="17727009" custScaleX="8725" custLinFactY="-200000" custLinFactNeighborX="-60145" custLinFactNeighborY="-210401"/>
      <dgm:spPr/>
    </dgm:pt>
    <dgm:pt modelId="{D0238D71-427F-40C3-AE0F-D2B6BE850A65}" type="pres">
      <dgm:prSet presAssocID="{CC291FD3-DE4F-4A99-B12B-1A713E7F1BDA}" presName="connectorText" presStyleLbl="sibTrans2D1" presStyleIdx="5" presStyleCnt="7"/>
      <dgm:spPr/>
    </dgm:pt>
    <dgm:pt modelId="{C6331ABB-A694-425B-A1E1-A715128D0057}" type="pres">
      <dgm:prSet presAssocID="{1D2F1934-3086-42EE-AE26-E0DC64AD0D3A}" presName="node" presStyleLbl="node1" presStyleIdx="6" presStyleCnt="7" custScaleX="114013" custScaleY="109578" custRadScaleRad="216519" custRadScaleInc="628199">
        <dgm:presLayoutVars>
          <dgm:bulletEnabled val="1"/>
        </dgm:presLayoutVars>
      </dgm:prSet>
      <dgm:spPr/>
    </dgm:pt>
    <dgm:pt modelId="{6EB46C4B-1033-4626-9020-4564B313B2BF}" type="pres">
      <dgm:prSet presAssocID="{A2CE296C-DE83-4ED4-8E81-D981B4276C87}" presName="sibTrans" presStyleLbl="sibTrans2D1" presStyleIdx="6" presStyleCnt="7" custFlipHor="1" custScaleX="2621" custScaleY="27263" custLinFactX="19191" custLinFactY="-263971" custLinFactNeighborX="100000" custLinFactNeighborY="-300000"/>
      <dgm:spPr/>
    </dgm:pt>
    <dgm:pt modelId="{BDD61998-6650-42F7-B27B-E1CAD34342AC}" type="pres">
      <dgm:prSet presAssocID="{A2CE296C-DE83-4ED4-8E81-D981B4276C87}" presName="connectorText" presStyleLbl="sibTrans2D1" presStyleIdx="6" presStyleCnt="7"/>
      <dgm:spPr/>
    </dgm:pt>
  </dgm:ptLst>
  <dgm:cxnLst>
    <dgm:cxn modelId="{DB542708-D731-4AEE-A079-05579D67E43F}" type="presOf" srcId="{EA4ABF76-FBB0-4F9D-8FEA-9BDB59FDBF05}" destId="{99B2C0B2-FA62-4312-AD72-2CE9781E95C9}" srcOrd="0" destOrd="0" presId="urn:microsoft.com/office/officeart/2005/8/layout/cycle2"/>
    <dgm:cxn modelId="{C05D1F11-B515-42E9-9EF6-D4AFEDCDAE6B}" type="presOf" srcId="{0E54525E-5270-4445-8AC7-4F987C7FF8B7}" destId="{E538586B-91BB-43FE-A87E-1A4B4C5361EA}" srcOrd="0" destOrd="0" presId="urn:microsoft.com/office/officeart/2005/8/layout/cycle2"/>
    <dgm:cxn modelId="{518C3116-F487-4F1B-8D30-4AAF7D03BA7D}" srcId="{36DD3AD7-BC7D-4BC3-915B-9CEBD576205E}" destId="{1D2F1934-3086-42EE-AE26-E0DC64AD0D3A}" srcOrd="6" destOrd="0" parTransId="{371898D5-9144-4057-A6A2-0CEC97D18A42}" sibTransId="{A2CE296C-DE83-4ED4-8E81-D981B4276C87}"/>
    <dgm:cxn modelId="{D43A851C-6401-4347-A7F7-FC934590B0D3}" srcId="{36DD3AD7-BC7D-4BC3-915B-9CEBD576205E}" destId="{3EE404E0-69FC-44B0-B116-B6506312690D}" srcOrd="1" destOrd="0" parTransId="{7D646DC1-1B3F-48DF-BE6D-6230672B74D0}" sibTransId="{8D0A6703-E642-484C-B35C-DF745BF12EDC}"/>
    <dgm:cxn modelId="{1D34361E-E07C-4EAA-BF36-A0C9927BE372}" type="presOf" srcId="{C972A462-CDF3-413A-BDC9-ABAAC261E826}" destId="{9C2D4E64-2296-49F5-8313-B737E78FC4AA}" srcOrd="0" destOrd="0" presId="urn:microsoft.com/office/officeart/2005/8/layout/cycle2"/>
    <dgm:cxn modelId="{65CAF329-512F-4AC1-88D0-CC7F96071BD2}" type="presOf" srcId="{1376D2A3-EDCC-4D0A-A899-1D24617BCC2F}" destId="{D55E7412-92CC-4C03-8F8E-82ED9143F393}" srcOrd="1" destOrd="0" presId="urn:microsoft.com/office/officeart/2005/8/layout/cycle2"/>
    <dgm:cxn modelId="{C3785A36-15D2-41C3-9D06-6A22B8841035}" type="presOf" srcId="{A2CE296C-DE83-4ED4-8E81-D981B4276C87}" destId="{6EB46C4B-1033-4626-9020-4564B313B2BF}" srcOrd="0" destOrd="0" presId="urn:microsoft.com/office/officeart/2005/8/layout/cycle2"/>
    <dgm:cxn modelId="{5BADA137-152D-41A9-A684-C3F607E033C9}" type="presOf" srcId="{36DD3AD7-BC7D-4BC3-915B-9CEBD576205E}" destId="{8204CAB7-82D0-45A2-B3E2-86CFA8738A42}" srcOrd="0" destOrd="0" presId="urn:microsoft.com/office/officeart/2005/8/layout/cycle2"/>
    <dgm:cxn modelId="{E5577248-4DDE-496B-8BC5-7301C070F421}" type="presOf" srcId="{31BADC1F-13CA-4F26-B467-C7EE0F8DF714}" destId="{F4C11B51-4C27-4AEB-AC6F-7FC94081ADC5}" srcOrd="0" destOrd="0" presId="urn:microsoft.com/office/officeart/2005/8/layout/cycle2"/>
    <dgm:cxn modelId="{E9BF924E-3E6A-4B31-95BF-F97761439DB8}" type="presOf" srcId="{EA4ABF76-FBB0-4F9D-8FEA-9BDB59FDBF05}" destId="{0115613F-D6DB-4EFB-845A-93751C8A057D}" srcOrd="1" destOrd="0" presId="urn:microsoft.com/office/officeart/2005/8/layout/cycle2"/>
    <dgm:cxn modelId="{DA885B5A-1E90-4ED1-A9E6-A3778149E224}" type="presOf" srcId="{8D0A6703-E642-484C-B35C-DF745BF12EDC}" destId="{FC15C1B4-D992-41B4-AFDC-325D53419B28}" srcOrd="0" destOrd="0" presId="urn:microsoft.com/office/officeart/2005/8/layout/cycle2"/>
    <dgm:cxn modelId="{A7FA0A5D-3FF4-4B7F-B08C-D948265605CA}" type="presOf" srcId="{CC291FD3-DE4F-4A99-B12B-1A713E7F1BDA}" destId="{D0238D71-427F-40C3-AE0F-D2B6BE850A65}" srcOrd="1" destOrd="0" presId="urn:microsoft.com/office/officeart/2005/8/layout/cycle2"/>
    <dgm:cxn modelId="{08F4185F-BDAF-42F0-AF38-2A0E192B36D4}" type="presOf" srcId="{B9E25AA8-2F31-4BE3-8D40-F46033EF67FD}" destId="{28D0C396-0A17-49D8-9E0D-18444BA40578}" srcOrd="0" destOrd="0" presId="urn:microsoft.com/office/officeart/2005/8/layout/cycle2"/>
    <dgm:cxn modelId="{7512F65F-1B90-4F29-981B-517023F8EB55}" srcId="{36DD3AD7-BC7D-4BC3-915B-9CEBD576205E}" destId="{B9E25AA8-2F31-4BE3-8D40-F46033EF67FD}" srcOrd="5" destOrd="0" parTransId="{33148E31-BEAD-40A2-8449-C58C484B550B}" sibTransId="{CC291FD3-DE4F-4A99-B12B-1A713E7F1BDA}"/>
    <dgm:cxn modelId="{F865F16A-7630-4737-B489-E766A7C89452}" srcId="{36DD3AD7-BC7D-4BC3-915B-9CEBD576205E}" destId="{C972A462-CDF3-413A-BDC9-ABAAC261E826}" srcOrd="0" destOrd="0" parTransId="{27BCEFAA-0240-463D-87BD-A9D0D7D46BCC}" sibTransId="{EA4ABF76-FBB0-4F9D-8FEA-9BDB59FDBF05}"/>
    <dgm:cxn modelId="{30E8E070-837B-4895-9BBB-40C0EBFB0D2D}" type="presOf" srcId="{1376D2A3-EDCC-4D0A-A899-1D24617BCC2F}" destId="{392CD035-2990-4918-9EF6-B9D85CA67CF6}" srcOrd="0" destOrd="0" presId="urn:microsoft.com/office/officeart/2005/8/layout/cycle2"/>
    <dgm:cxn modelId="{394C2E72-A1BA-42FB-96B1-CF4475E7FF66}" srcId="{36DD3AD7-BC7D-4BC3-915B-9CEBD576205E}" destId="{814BE5F0-03AE-4DD1-88B4-523BDB6CC840}" srcOrd="4" destOrd="0" parTransId="{5CF902F2-B893-4322-B49C-A9EEC5215025}" sibTransId="{1376D2A3-EDCC-4D0A-A899-1D24617BCC2F}"/>
    <dgm:cxn modelId="{91630F82-C4ED-4273-B9B2-13836BEFC191}" type="presOf" srcId="{64A43650-EF8F-45AA-9265-1B79EC23081E}" destId="{80CF1550-8D5F-47D0-84A2-6DE54FBC32A2}" srcOrd="1" destOrd="0" presId="urn:microsoft.com/office/officeart/2005/8/layout/cycle2"/>
    <dgm:cxn modelId="{69A08B8D-7AF2-4310-832C-038549A2A6E4}" type="presOf" srcId="{A2CE296C-DE83-4ED4-8E81-D981B4276C87}" destId="{BDD61998-6650-42F7-B27B-E1CAD34342AC}" srcOrd="1" destOrd="0" presId="urn:microsoft.com/office/officeart/2005/8/layout/cycle2"/>
    <dgm:cxn modelId="{CB26FF9A-09F8-442C-815B-798027484E05}" type="presOf" srcId="{0E54525E-5270-4445-8AC7-4F987C7FF8B7}" destId="{EC4D24B0-3962-41AA-A4AB-0C757F68EBB9}" srcOrd="1" destOrd="0" presId="urn:microsoft.com/office/officeart/2005/8/layout/cycle2"/>
    <dgm:cxn modelId="{F82D00A7-C4D9-406D-B518-37EEECD841D7}" type="presOf" srcId="{814BE5F0-03AE-4DD1-88B4-523BDB6CC840}" destId="{78DDF917-1CD7-4EC6-BEB0-693CF627CC42}" srcOrd="0" destOrd="0" presId="urn:microsoft.com/office/officeart/2005/8/layout/cycle2"/>
    <dgm:cxn modelId="{83B85DAF-28AE-48AE-A062-F12A3105D9A5}" type="presOf" srcId="{CC291FD3-DE4F-4A99-B12B-1A713E7F1BDA}" destId="{8DCE7722-9A88-49BA-851E-AEC30D85953E}" srcOrd="0" destOrd="0" presId="urn:microsoft.com/office/officeart/2005/8/layout/cycle2"/>
    <dgm:cxn modelId="{B7E44EB0-8EB0-43E4-8BBB-B6CFF64D8DEC}" type="presOf" srcId="{64A43650-EF8F-45AA-9265-1B79EC23081E}" destId="{7B5E2520-2E58-486E-9497-345768380E3D}" srcOrd="0" destOrd="0" presId="urn:microsoft.com/office/officeart/2005/8/layout/cycle2"/>
    <dgm:cxn modelId="{E00C1EB8-B768-47EC-B8D2-713B77CA9ADB}" type="presOf" srcId="{8D0A6703-E642-484C-B35C-DF745BF12EDC}" destId="{68434B72-ADD1-4371-A872-5F4810E1BAA8}" srcOrd="1" destOrd="0" presId="urn:microsoft.com/office/officeart/2005/8/layout/cycle2"/>
    <dgm:cxn modelId="{C77D29B9-802D-4CDB-93B5-AAB74981781C}" type="presOf" srcId="{3EE404E0-69FC-44B0-B116-B6506312690D}" destId="{479CA6E0-C9F2-4623-8914-8A0B457DF262}" srcOrd="0" destOrd="0" presId="urn:microsoft.com/office/officeart/2005/8/layout/cycle2"/>
    <dgm:cxn modelId="{66FEF3D6-1732-4ACA-BB0C-0DE4E58A9A88}" type="presOf" srcId="{1D2F1934-3086-42EE-AE26-E0DC64AD0D3A}" destId="{C6331ABB-A694-425B-A1E1-A715128D0057}" srcOrd="0" destOrd="0" presId="urn:microsoft.com/office/officeart/2005/8/layout/cycle2"/>
    <dgm:cxn modelId="{41CA59DE-1749-4926-8C57-F620AB188AA8}" srcId="{36DD3AD7-BC7D-4BC3-915B-9CEBD576205E}" destId="{911BB945-3DA4-400C-8BF1-CDE306F9F7F4}" srcOrd="2" destOrd="0" parTransId="{60555E1E-94BD-4E55-8AC2-4BDE8C1B3870}" sibTransId="{64A43650-EF8F-45AA-9265-1B79EC23081E}"/>
    <dgm:cxn modelId="{1A1D8AEB-A1B1-4DA9-8B6D-9C4EC3052286}" type="presOf" srcId="{911BB945-3DA4-400C-8BF1-CDE306F9F7F4}" destId="{A9DA2E7E-AE99-48FE-8AAC-003D62877598}" srcOrd="0" destOrd="0" presId="urn:microsoft.com/office/officeart/2005/8/layout/cycle2"/>
    <dgm:cxn modelId="{08C475FB-ACD0-40CA-8E20-C3C645DBBBA9}" srcId="{36DD3AD7-BC7D-4BC3-915B-9CEBD576205E}" destId="{31BADC1F-13CA-4F26-B467-C7EE0F8DF714}" srcOrd="3" destOrd="0" parTransId="{576F9E8F-4FE4-4892-83FF-1CB445E4BB1B}" sibTransId="{0E54525E-5270-4445-8AC7-4F987C7FF8B7}"/>
    <dgm:cxn modelId="{DA72441C-581A-4555-9028-05D68DFA7401}" type="presParOf" srcId="{8204CAB7-82D0-45A2-B3E2-86CFA8738A42}" destId="{9C2D4E64-2296-49F5-8313-B737E78FC4AA}" srcOrd="0" destOrd="0" presId="urn:microsoft.com/office/officeart/2005/8/layout/cycle2"/>
    <dgm:cxn modelId="{FEEEB3D9-EEFB-4F4E-B69C-860A3011D06F}" type="presParOf" srcId="{8204CAB7-82D0-45A2-B3E2-86CFA8738A42}" destId="{99B2C0B2-FA62-4312-AD72-2CE9781E95C9}" srcOrd="1" destOrd="0" presId="urn:microsoft.com/office/officeart/2005/8/layout/cycle2"/>
    <dgm:cxn modelId="{10D505D7-4C6E-405A-B100-B4327B1C11DA}" type="presParOf" srcId="{99B2C0B2-FA62-4312-AD72-2CE9781E95C9}" destId="{0115613F-D6DB-4EFB-845A-93751C8A057D}" srcOrd="0" destOrd="0" presId="urn:microsoft.com/office/officeart/2005/8/layout/cycle2"/>
    <dgm:cxn modelId="{F2D2BF65-B50C-4C0A-B2A9-A85B3F295B1B}" type="presParOf" srcId="{8204CAB7-82D0-45A2-B3E2-86CFA8738A42}" destId="{479CA6E0-C9F2-4623-8914-8A0B457DF262}" srcOrd="2" destOrd="0" presId="urn:microsoft.com/office/officeart/2005/8/layout/cycle2"/>
    <dgm:cxn modelId="{728D4AC8-E5BF-4109-98CE-7D25B5380D41}" type="presParOf" srcId="{8204CAB7-82D0-45A2-B3E2-86CFA8738A42}" destId="{FC15C1B4-D992-41B4-AFDC-325D53419B28}" srcOrd="3" destOrd="0" presId="urn:microsoft.com/office/officeart/2005/8/layout/cycle2"/>
    <dgm:cxn modelId="{F0248837-636B-498D-90D8-53FC63B7BC39}" type="presParOf" srcId="{FC15C1B4-D992-41B4-AFDC-325D53419B28}" destId="{68434B72-ADD1-4371-A872-5F4810E1BAA8}" srcOrd="0" destOrd="0" presId="urn:microsoft.com/office/officeart/2005/8/layout/cycle2"/>
    <dgm:cxn modelId="{B743A0B9-3A34-4D73-93B1-D242A6B62136}" type="presParOf" srcId="{8204CAB7-82D0-45A2-B3E2-86CFA8738A42}" destId="{A9DA2E7E-AE99-48FE-8AAC-003D62877598}" srcOrd="4" destOrd="0" presId="urn:microsoft.com/office/officeart/2005/8/layout/cycle2"/>
    <dgm:cxn modelId="{9D3131C5-CE70-4B1C-A480-A2CEF5B1A11B}" type="presParOf" srcId="{8204CAB7-82D0-45A2-B3E2-86CFA8738A42}" destId="{7B5E2520-2E58-486E-9497-345768380E3D}" srcOrd="5" destOrd="0" presId="urn:microsoft.com/office/officeart/2005/8/layout/cycle2"/>
    <dgm:cxn modelId="{B735CC0F-8788-49CC-A5CC-A4290DD11A09}" type="presParOf" srcId="{7B5E2520-2E58-486E-9497-345768380E3D}" destId="{80CF1550-8D5F-47D0-84A2-6DE54FBC32A2}" srcOrd="0" destOrd="0" presId="urn:microsoft.com/office/officeart/2005/8/layout/cycle2"/>
    <dgm:cxn modelId="{456CB9E9-F1C6-4A18-BDA2-D44CFF835840}" type="presParOf" srcId="{8204CAB7-82D0-45A2-B3E2-86CFA8738A42}" destId="{F4C11B51-4C27-4AEB-AC6F-7FC94081ADC5}" srcOrd="6" destOrd="0" presId="urn:microsoft.com/office/officeart/2005/8/layout/cycle2"/>
    <dgm:cxn modelId="{042B7570-7BDB-4D99-B620-FF510E2321A7}" type="presParOf" srcId="{8204CAB7-82D0-45A2-B3E2-86CFA8738A42}" destId="{E538586B-91BB-43FE-A87E-1A4B4C5361EA}" srcOrd="7" destOrd="0" presId="urn:microsoft.com/office/officeart/2005/8/layout/cycle2"/>
    <dgm:cxn modelId="{B6272BB6-E16B-4AE3-8302-5F69337A34E9}" type="presParOf" srcId="{E538586B-91BB-43FE-A87E-1A4B4C5361EA}" destId="{EC4D24B0-3962-41AA-A4AB-0C757F68EBB9}" srcOrd="0" destOrd="0" presId="urn:microsoft.com/office/officeart/2005/8/layout/cycle2"/>
    <dgm:cxn modelId="{43B7D676-77F1-47BF-8D9A-BF1CBD6EB220}" type="presParOf" srcId="{8204CAB7-82D0-45A2-B3E2-86CFA8738A42}" destId="{78DDF917-1CD7-4EC6-BEB0-693CF627CC42}" srcOrd="8" destOrd="0" presId="urn:microsoft.com/office/officeart/2005/8/layout/cycle2"/>
    <dgm:cxn modelId="{26B7C9E5-FA3F-42FE-B56D-E75880AA7143}" type="presParOf" srcId="{8204CAB7-82D0-45A2-B3E2-86CFA8738A42}" destId="{392CD035-2990-4918-9EF6-B9D85CA67CF6}" srcOrd="9" destOrd="0" presId="urn:microsoft.com/office/officeart/2005/8/layout/cycle2"/>
    <dgm:cxn modelId="{8B6460A4-0162-4D60-B76C-DFF2B6F03C27}" type="presParOf" srcId="{392CD035-2990-4918-9EF6-B9D85CA67CF6}" destId="{D55E7412-92CC-4C03-8F8E-82ED9143F393}" srcOrd="0" destOrd="0" presId="urn:microsoft.com/office/officeart/2005/8/layout/cycle2"/>
    <dgm:cxn modelId="{C5A5D2FB-B97F-4AD8-842A-BC1F03A3C5C6}" type="presParOf" srcId="{8204CAB7-82D0-45A2-B3E2-86CFA8738A42}" destId="{28D0C396-0A17-49D8-9E0D-18444BA40578}" srcOrd="10" destOrd="0" presId="urn:microsoft.com/office/officeart/2005/8/layout/cycle2"/>
    <dgm:cxn modelId="{45B03E4B-72EC-436F-995C-C319C48A1774}" type="presParOf" srcId="{8204CAB7-82D0-45A2-B3E2-86CFA8738A42}" destId="{8DCE7722-9A88-49BA-851E-AEC30D85953E}" srcOrd="11" destOrd="0" presId="urn:microsoft.com/office/officeart/2005/8/layout/cycle2"/>
    <dgm:cxn modelId="{B28A6EC7-0A87-44A6-ABB0-4A19D29867E3}" type="presParOf" srcId="{8DCE7722-9A88-49BA-851E-AEC30D85953E}" destId="{D0238D71-427F-40C3-AE0F-D2B6BE850A65}" srcOrd="0" destOrd="0" presId="urn:microsoft.com/office/officeart/2005/8/layout/cycle2"/>
    <dgm:cxn modelId="{E20E2FC3-3EEA-44E2-B2D7-EFDC03960845}" type="presParOf" srcId="{8204CAB7-82D0-45A2-B3E2-86CFA8738A42}" destId="{C6331ABB-A694-425B-A1E1-A715128D0057}" srcOrd="12" destOrd="0" presId="urn:microsoft.com/office/officeart/2005/8/layout/cycle2"/>
    <dgm:cxn modelId="{CD1B54E9-C860-4D7F-B303-CE401DF29F12}" type="presParOf" srcId="{8204CAB7-82D0-45A2-B3E2-86CFA8738A42}" destId="{6EB46C4B-1033-4626-9020-4564B313B2BF}" srcOrd="13" destOrd="0" presId="urn:microsoft.com/office/officeart/2005/8/layout/cycle2"/>
    <dgm:cxn modelId="{59928F40-C47D-4213-B0FE-3B73242ED4B6}" type="presParOf" srcId="{6EB46C4B-1033-4626-9020-4564B313B2BF}" destId="{BDD61998-6650-42F7-B27B-E1CAD34342A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30C02B-A1CB-484A-80D7-CE213204E22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599EA13-FD35-47C0-AF92-D137C54EAE34}">
      <dgm:prSet custT="1"/>
      <dgm:spPr>
        <a:solidFill>
          <a:srgbClr val="CCCCFF"/>
        </a:solidFill>
      </dgm:spPr>
      <dgm:t>
        <a:bodyPr/>
        <a:lstStyle/>
        <a:p>
          <a:r>
            <a:rPr lang="en-US" sz="2600" b="1" dirty="0"/>
            <a:t>To alert</a:t>
          </a:r>
        </a:p>
      </dgm:t>
    </dgm:pt>
    <dgm:pt modelId="{BB6C36DA-5C5A-4580-BFF2-08EEB9BBD531}" type="parTrans" cxnId="{CFF883A2-AC03-48BA-B7AF-9069D800A070}">
      <dgm:prSet/>
      <dgm:spPr/>
      <dgm:t>
        <a:bodyPr/>
        <a:lstStyle/>
        <a:p>
          <a:endParaRPr lang="en-US"/>
        </a:p>
      </dgm:t>
    </dgm:pt>
    <dgm:pt modelId="{2B012052-4C21-44E5-AEB1-861D7EEA0716}" type="sibTrans" cxnId="{CFF883A2-AC03-48BA-B7AF-9069D800A070}">
      <dgm:prSet/>
      <dgm:spPr/>
      <dgm:t>
        <a:bodyPr/>
        <a:lstStyle/>
        <a:p>
          <a:endParaRPr lang="en-US"/>
        </a:p>
      </dgm:t>
    </dgm:pt>
    <dgm:pt modelId="{8E570030-53C6-4834-826D-BA99ABAC9CB3}">
      <dgm:prSet custT="1"/>
      <dgm:spPr>
        <a:solidFill>
          <a:srgbClr val="CCCCFF"/>
        </a:solidFill>
      </dgm:spPr>
      <dgm:t>
        <a:bodyPr/>
        <a:lstStyle/>
        <a:p>
          <a:r>
            <a:rPr lang="en-US" sz="2600" b="1" dirty="0"/>
            <a:t>For action</a:t>
          </a:r>
        </a:p>
      </dgm:t>
    </dgm:pt>
    <dgm:pt modelId="{9E6529CC-E592-4D32-9388-7739EF1A9573}" type="parTrans" cxnId="{FD747E4A-8139-4469-B7B0-431EA43B8CF9}">
      <dgm:prSet/>
      <dgm:spPr/>
      <dgm:t>
        <a:bodyPr/>
        <a:lstStyle/>
        <a:p>
          <a:endParaRPr lang="en-US"/>
        </a:p>
      </dgm:t>
    </dgm:pt>
    <dgm:pt modelId="{3889DC6C-B8A3-46EC-83FF-479EB404F449}" type="sibTrans" cxnId="{FD747E4A-8139-4469-B7B0-431EA43B8CF9}">
      <dgm:prSet/>
      <dgm:spPr/>
      <dgm:t>
        <a:bodyPr/>
        <a:lstStyle/>
        <a:p>
          <a:endParaRPr lang="en-US"/>
        </a:p>
      </dgm:t>
    </dgm:pt>
    <dgm:pt modelId="{94FC52E5-4A0D-442C-AE92-C3C143D4DE63}">
      <dgm:prSet custT="1"/>
      <dgm:spPr>
        <a:solidFill>
          <a:srgbClr val="CCCCFF"/>
        </a:solidFill>
      </dgm:spPr>
      <dgm:t>
        <a:bodyPr/>
        <a:lstStyle/>
        <a:p>
          <a:r>
            <a:rPr lang="en-US" sz="2600" b="1" dirty="0"/>
            <a:t> Accountability</a:t>
          </a:r>
        </a:p>
      </dgm:t>
    </dgm:pt>
    <dgm:pt modelId="{696A8A5D-FC66-4650-A332-76DD92F3228E}" type="parTrans" cxnId="{4478F8B9-AD8B-4627-8AEE-1D53D88761FA}">
      <dgm:prSet/>
      <dgm:spPr/>
      <dgm:t>
        <a:bodyPr/>
        <a:lstStyle/>
        <a:p>
          <a:endParaRPr lang="en-US"/>
        </a:p>
      </dgm:t>
    </dgm:pt>
    <dgm:pt modelId="{9E22C9D4-4E5C-47B2-A659-0C201747D50E}" type="sibTrans" cxnId="{4478F8B9-AD8B-4627-8AEE-1D53D88761FA}">
      <dgm:prSet/>
      <dgm:spPr/>
      <dgm:t>
        <a:bodyPr/>
        <a:lstStyle/>
        <a:p>
          <a:endParaRPr lang="en-US"/>
        </a:p>
      </dgm:t>
    </dgm:pt>
    <dgm:pt modelId="{DEA9D6CA-68BB-4449-A3BB-BAFCE8B1B08E}">
      <dgm:prSet custT="1"/>
      <dgm:spPr>
        <a:solidFill>
          <a:srgbClr val="CCCCFF"/>
        </a:solidFill>
      </dgm:spPr>
      <dgm:t>
        <a:bodyPr/>
        <a:lstStyle/>
        <a:p>
          <a:r>
            <a:rPr lang="en-GB" sz="2600" b="1" dirty="0"/>
            <a:t>Transparency</a:t>
          </a:r>
        </a:p>
      </dgm:t>
    </dgm:pt>
    <dgm:pt modelId="{74569FC1-AE37-442F-A2BB-402D90EACB3E}" type="parTrans" cxnId="{6F38FDB9-D8AB-47A3-807E-23B821678F46}">
      <dgm:prSet/>
      <dgm:spPr/>
      <dgm:t>
        <a:bodyPr/>
        <a:lstStyle/>
        <a:p>
          <a:endParaRPr lang="en-US"/>
        </a:p>
      </dgm:t>
    </dgm:pt>
    <dgm:pt modelId="{AF49ECA3-D4DF-4ED7-851B-4D3DC820275B}" type="sibTrans" cxnId="{6F38FDB9-D8AB-47A3-807E-23B821678F46}">
      <dgm:prSet/>
      <dgm:spPr/>
      <dgm:t>
        <a:bodyPr/>
        <a:lstStyle/>
        <a:p>
          <a:endParaRPr lang="en-US"/>
        </a:p>
      </dgm:t>
    </dgm:pt>
    <dgm:pt modelId="{C1B238DA-F1BC-4D6B-AC05-2E93BD90EC9F}">
      <dgm:prSet custT="1"/>
      <dgm:spPr>
        <a:solidFill>
          <a:srgbClr val="CCCCFF"/>
        </a:solidFill>
      </dgm:spPr>
      <dgm:t>
        <a:bodyPr/>
        <a:lstStyle/>
        <a:p>
          <a:r>
            <a:rPr lang="en-US" sz="2600" b="1" dirty="0"/>
            <a:t>Improvement</a:t>
          </a:r>
        </a:p>
      </dgm:t>
    </dgm:pt>
    <dgm:pt modelId="{948EAE5F-C23E-41EC-A4F1-83A8B2906C02}" type="parTrans" cxnId="{472D2061-6FBF-4BB9-9827-5F97D01AA9D6}">
      <dgm:prSet/>
      <dgm:spPr/>
      <dgm:t>
        <a:bodyPr/>
        <a:lstStyle/>
        <a:p>
          <a:endParaRPr lang="en-US"/>
        </a:p>
      </dgm:t>
    </dgm:pt>
    <dgm:pt modelId="{8072CE0B-5DB3-4B27-B94E-716521340366}" type="sibTrans" cxnId="{472D2061-6FBF-4BB9-9827-5F97D01AA9D6}">
      <dgm:prSet/>
      <dgm:spPr/>
      <dgm:t>
        <a:bodyPr/>
        <a:lstStyle/>
        <a:p>
          <a:endParaRPr lang="en-US"/>
        </a:p>
      </dgm:t>
    </dgm:pt>
    <dgm:pt modelId="{D49A50AA-5531-462E-8C6B-2D1D572CEF76}">
      <dgm:prSet custT="1"/>
      <dgm:spPr>
        <a:solidFill>
          <a:srgbClr val="CCCCFF"/>
        </a:solidFill>
      </dgm:spPr>
      <dgm:t>
        <a:bodyPr/>
        <a:lstStyle/>
        <a:p>
          <a:r>
            <a:rPr lang="en-GB" sz="2600" b="1" dirty="0"/>
            <a:t>To inform</a:t>
          </a:r>
        </a:p>
      </dgm:t>
    </dgm:pt>
    <dgm:pt modelId="{6F369621-E045-4191-A0BE-33D6341B5B64}" type="parTrans" cxnId="{59D661A5-F633-4537-ACBB-56CF1DAA52E2}">
      <dgm:prSet/>
      <dgm:spPr/>
      <dgm:t>
        <a:bodyPr/>
        <a:lstStyle/>
        <a:p>
          <a:endParaRPr lang="en-GB"/>
        </a:p>
      </dgm:t>
    </dgm:pt>
    <dgm:pt modelId="{1CCB9BCA-9727-450A-982A-1956F6D2DFC2}" type="sibTrans" cxnId="{59D661A5-F633-4537-ACBB-56CF1DAA52E2}">
      <dgm:prSet/>
      <dgm:spPr/>
      <dgm:t>
        <a:bodyPr/>
        <a:lstStyle/>
        <a:p>
          <a:endParaRPr lang="en-GB"/>
        </a:p>
      </dgm:t>
    </dgm:pt>
    <dgm:pt modelId="{B2EAD3A6-F54A-4773-86BA-F55D044CB515}" type="pres">
      <dgm:prSet presAssocID="{4630C02B-A1CB-484A-80D7-CE213204E226}" presName="Name0" presStyleCnt="0">
        <dgm:presLayoutVars>
          <dgm:dir/>
          <dgm:resizeHandles val="exact"/>
        </dgm:presLayoutVars>
      </dgm:prSet>
      <dgm:spPr/>
    </dgm:pt>
    <dgm:pt modelId="{A980BC21-95C3-48DB-A388-CB601AD3CA72}" type="pres">
      <dgm:prSet presAssocID="{7599EA13-FD35-47C0-AF92-D137C54EAE34}" presName="node" presStyleLbl="node1" presStyleIdx="0" presStyleCnt="6">
        <dgm:presLayoutVars>
          <dgm:bulletEnabled val="1"/>
        </dgm:presLayoutVars>
      </dgm:prSet>
      <dgm:spPr/>
    </dgm:pt>
    <dgm:pt modelId="{DF2FA9E3-929D-4CAD-AE4C-06579F80FF34}" type="pres">
      <dgm:prSet presAssocID="{2B012052-4C21-44E5-AEB1-861D7EEA0716}" presName="sibTrans" presStyleLbl="sibTrans1D1" presStyleIdx="0" presStyleCnt="5"/>
      <dgm:spPr/>
    </dgm:pt>
    <dgm:pt modelId="{53C2F090-C5F4-48B1-85A0-160E87724F1E}" type="pres">
      <dgm:prSet presAssocID="{2B012052-4C21-44E5-AEB1-861D7EEA0716}" presName="connectorText" presStyleLbl="sibTrans1D1" presStyleIdx="0" presStyleCnt="5"/>
      <dgm:spPr/>
    </dgm:pt>
    <dgm:pt modelId="{44F75209-8F1C-489E-B04F-C97A896FBA6B}" type="pres">
      <dgm:prSet presAssocID="{8E570030-53C6-4834-826D-BA99ABAC9CB3}" presName="node" presStyleLbl="node1" presStyleIdx="1" presStyleCnt="6">
        <dgm:presLayoutVars>
          <dgm:bulletEnabled val="1"/>
        </dgm:presLayoutVars>
      </dgm:prSet>
      <dgm:spPr/>
    </dgm:pt>
    <dgm:pt modelId="{95760049-9019-42B2-9941-D0490C5612AA}" type="pres">
      <dgm:prSet presAssocID="{3889DC6C-B8A3-46EC-83FF-479EB404F449}" presName="sibTrans" presStyleLbl="sibTrans1D1" presStyleIdx="1" presStyleCnt="5"/>
      <dgm:spPr/>
    </dgm:pt>
    <dgm:pt modelId="{1B6400C4-D3D4-41FA-AEF7-20C659AF191D}" type="pres">
      <dgm:prSet presAssocID="{3889DC6C-B8A3-46EC-83FF-479EB404F449}" presName="connectorText" presStyleLbl="sibTrans1D1" presStyleIdx="1" presStyleCnt="5"/>
      <dgm:spPr/>
    </dgm:pt>
    <dgm:pt modelId="{F4E892C1-6120-4E1F-AED2-5551E891FD17}" type="pres">
      <dgm:prSet presAssocID="{D49A50AA-5531-462E-8C6B-2D1D572CEF76}" presName="node" presStyleLbl="node1" presStyleIdx="2" presStyleCnt="6">
        <dgm:presLayoutVars>
          <dgm:bulletEnabled val="1"/>
        </dgm:presLayoutVars>
      </dgm:prSet>
      <dgm:spPr/>
    </dgm:pt>
    <dgm:pt modelId="{A32F2326-0CE4-48B3-8341-DAC6FFC4507A}" type="pres">
      <dgm:prSet presAssocID="{1CCB9BCA-9727-450A-982A-1956F6D2DFC2}" presName="sibTrans" presStyleLbl="sibTrans1D1" presStyleIdx="2" presStyleCnt="5"/>
      <dgm:spPr/>
    </dgm:pt>
    <dgm:pt modelId="{BC41CCB1-D0E5-4267-B432-C9A1E9892BA6}" type="pres">
      <dgm:prSet presAssocID="{1CCB9BCA-9727-450A-982A-1956F6D2DFC2}" presName="connectorText" presStyleLbl="sibTrans1D1" presStyleIdx="2" presStyleCnt="5"/>
      <dgm:spPr/>
    </dgm:pt>
    <dgm:pt modelId="{41FFA6B5-9EDB-4DAC-880F-BB092AADC613}" type="pres">
      <dgm:prSet presAssocID="{94FC52E5-4A0D-442C-AE92-C3C143D4DE63}" presName="node" presStyleLbl="node1" presStyleIdx="3" presStyleCnt="6">
        <dgm:presLayoutVars>
          <dgm:bulletEnabled val="1"/>
        </dgm:presLayoutVars>
      </dgm:prSet>
      <dgm:spPr/>
    </dgm:pt>
    <dgm:pt modelId="{06500DA3-5CDD-40D4-8E89-B80302A18FF6}" type="pres">
      <dgm:prSet presAssocID="{9E22C9D4-4E5C-47B2-A659-0C201747D50E}" presName="sibTrans" presStyleLbl="sibTrans1D1" presStyleIdx="3" presStyleCnt="5"/>
      <dgm:spPr/>
    </dgm:pt>
    <dgm:pt modelId="{E4D1C6CB-5802-4858-9DCB-5CFF46BE31A2}" type="pres">
      <dgm:prSet presAssocID="{9E22C9D4-4E5C-47B2-A659-0C201747D50E}" presName="connectorText" presStyleLbl="sibTrans1D1" presStyleIdx="3" presStyleCnt="5"/>
      <dgm:spPr/>
    </dgm:pt>
    <dgm:pt modelId="{B81F46D9-C7D8-4802-BBBD-AFF545AE490D}" type="pres">
      <dgm:prSet presAssocID="{DEA9D6CA-68BB-4449-A3BB-BAFCE8B1B08E}" presName="node" presStyleLbl="node1" presStyleIdx="4" presStyleCnt="6" custLinFactNeighborX="1413" custLinFactNeighborY="471">
        <dgm:presLayoutVars>
          <dgm:bulletEnabled val="1"/>
        </dgm:presLayoutVars>
      </dgm:prSet>
      <dgm:spPr/>
    </dgm:pt>
    <dgm:pt modelId="{5A9AE6F0-D800-47C7-98C8-95CE7E60CC06}" type="pres">
      <dgm:prSet presAssocID="{AF49ECA3-D4DF-4ED7-851B-4D3DC820275B}" presName="sibTrans" presStyleLbl="sibTrans1D1" presStyleIdx="4" presStyleCnt="5"/>
      <dgm:spPr/>
    </dgm:pt>
    <dgm:pt modelId="{C5E5E1FA-9465-4115-86EB-FF65268353A2}" type="pres">
      <dgm:prSet presAssocID="{AF49ECA3-D4DF-4ED7-851B-4D3DC820275B}" presName="connectorText" presStyleLbl="sibTrans1D1" presStyleIdx="4" presStyleCnt="5"/>
      <dgm:spPr/>
    </dgm:pt>
    <dgm:pt modelId="{2C9C8822-DBD8-4D2C-BECB-2FDFF05A12C7}" type="pres">
      <dgm:prSet presAssocID="{C1B238DA-F1BC-4D6B-AC05-2E93BD90EC9F}" presName="node" presStyleLbl="node1" presStyleIdx="5" presStyleCnt="6">
        <dgm:presLayoutVars>
          <dgm:bulletEnabled val="1"/>
        </dgm:presLayoutVars>
      </dgm:prSet>
      <dgm:spPr/>
    </dgm:pt>
  </dgm:ptLst>
  <dgm:cxnLst>
    <dgm:cxn modelId="{C921A300-0865-4715-AA17-93D92016744B}" type="presOf" srcId="{3889DC6C-B8A3-46EC-83FF-479EB404F449}" destId="{95760049-9019-42B2-9941-D0490C5612AA}" srcOrd="0" destOrd="0" presId="urn:microsoft.com/office/officeart/2016/7/layout/RepeatingBendingProcessNew"/>
    <dgm:cxn modelId="{94FFAE00-E3B1-4006-9E5C-886EAB8655FF}" type="presOf" srcId="{3889DC6C-B8A3-46EC-83FF-479EB404F449}" destId="{1B6400C4-D3D4-41FA-AEF7-20C659AF191D}" srcOrd="1" destOrd="0" presId="urn:microsoft.com/office/officeart/2016/7/layout/RepeatingBendingProcessNew"/>
    <dgm:cxn modelId="{98349A1A-0BDD-421C-8955-6B8A4A88BFB5}" type="presOf" srcId="{4630C02B-A1CB-484A-80D7-CE213204E226}" destId="{B2EAD3A6-F54A-4773-86BA-F55D044CB515}" srcOrd="0" destOrd="0" presId="urn:microsoft.com/office/officeart/2016/7/layout/RepeatingBendingProcessNew"/>
    <dgm:cxn modelId="{1F306645-A144-4F6E-8D01-2F98803564BC}" type="presOf" srcId="{2B012052-4C21-44E5-AEB1-861D7EEA0716}" destId="{53C2F090-C5F4-48B1-85A0-160E87724F1E}" srcOrd="1" destOrd="0" presId="urn:microsoft.com/office/officeart/2016/7/layout/RepeatingBendingProcessNew"/>
    <dgm:cxn modelId="{14E1AB47-FD50-428A-AAA1-DF77ED90A28A}" type="presOf" srcId="{C1B238DA-F1BC-4D6B-AC05-2E93BD90EC9F}" destId="{2C9C8822-DBD8-4D2C-BECB-2FDFF05A12C7}" srcOrd="0" destOrd="0" presId="urn:microsoft.com/office/officeart/2016/7/layout/RepeatingBendingProcessNew"/>
    <dgm:cxn modelId="{FD747E4A-8139-4469-B7B0-431EA43B8CF9}" srcId="{4630C02B-A1CB-484A-80D7-CE213204E226}" destId="{8E570030-53C6-4834-826D-BA99ABAC9CB3}" srcOrd="1" destOrd="0" parTransId="{9E6529CC-E592-4D32-9388-7739EF1A9573}" sibTransId="{3889DC6C-B8A3-46EC-83FF-479EB404F449}"/>
    <dgm:cxn modelId="{A13B9855-DA86-4A25-A114-624E32472D8B}" type="presOf" srcId="{94FC52E5-4A0D-442C-AE92-C3C143D4DE63}" destId="{41FFA6B5-9EDB-4DAC-880F-BB092AADC613}" srcOrd="0" destOrd="0" presId="urn:microsoft.com/office/officeart/2016/7/layout/RepeatingBendingProcessNew"/>
    <dgm:cxn modelId="{472D2061-6FBF-4BB9-9827-5F97D01AA9D6}" srcId="{4630C02B-A1CB-484A-80D7-CE213204E226}" destId="{C1B238DA-F1BC-4D6B-AC05-2E93BD90EC9F}" srcOrd="5" destOrd="0" parTransId="{948EAE5F-C23E-41EC-A4F1-83A8B2906C02}" sibTransId="{8072CE0B-5DB3-4B27-B94E-716521340366}"/>
    <dgm:cxn modelId="{B06FBC84-479D-424B-B83E-090294C70822}" type="presOf" srcId="{AF49ECA3-D4DF-4ED7-851B-4D3DC820275B}" destId="{5A9AE6F0-D800-47C7-98C8-95CE7E60CC06}" srcOrd="0" destOrd="0" presId="urn:microsoft.com/office/officeart/2016/7/layout/RepeatingBendingProcessNew"/>
    <dgm:cxn modelId="{DEB57289-5127-4120-AD10-9BD872CFB9EC}" type="presOf" srcId="{2B012052-4C21-44E5-AEB1-861D7EEA0716}" destId="{DF2FA9E3-929D-4CAD-AE4C-06579F80FF34}" srcOrd="0" destOrd="0" presId="urn:microsoft.com/office/officeart/2016/7/layout/RepeatingBendingProcessNew"/>
    <dgm:cxn modelId="{FAE91C92-6C5D-47A4-9B1B-17B1A2CA9622}" type="presOf" srcId="{9E22C9D4-4E5C-47B2-A659-0C201747D50E}" destId="{E4D1C6CB-5802-4858-9DCB-5CFF46BE31A2}" srcOrd="1" destOrd="0" presId="urn:microsoft.com/office/officeart/2016/7/layout/RepeatingBendingProcessNew"/>
    <dgm:cxn modelId="{484AAA9A-39D3-4EA9-8F55-A63D2CB3EA6F}" type="presOf" srcId="{DEA9D6CA-68BB-4449-A3BB-BAFCE8B1B08E}" destId="{B81F46D9-C7D8-4802-BBBD-AFF545AE490D}" srcOrd="0" destOrd="0" presId="urn:microsoft.com/office/officeart/2016/7/layout/RepeatingBendingProcessNew"/>
    <dgm:cxn modelId="{CFF883A2-AC03-48BA-B7AF-9069D800A070}" srcId="{4630C02B-A1CB-484A-80D7-CE213204E226}" destId="{7599EA13-FD35-47C0-AF92-D137C54EAE34}" srcOrd="0" destOrd="0" parTransId="{BB6C36DA-5C5A-4580-BFF2-08EEB9BBD531}" sibTransId="{2B012052-4C21-44E5-AEB1-861D7EEA0716}"/>
    <dgm:cxn modelId="{59D661A5-F633-4537-ACBB-56CF1DAA52E2}" srcId="{4630C02B-A1CB-484A-80D7-CE213204E226}" destId="{D49A50AA-5531-462E-8C6B-2D1D572CEF76}" srcOrd="2" destOrd="0" parTransId="{6F369621-E045-4191-A0BE-33D6341B5B64}" sibTransId="{1CCB9BCA-9727-450A-982A-1956F6D2DFC2}"/>
    <dgm:cxn modelId="{7B92F9B8-19A6-4EC7-B017-88C0673E5027}" type="presOf" srcId="{1CCB9BCA-9727-450A-982A-1956F6D2DFC2}" destId="{A32F2326-0CE4-48B3-8341-DAC6FFC4507A}" srcOrd="0" destOrd="0" presId="urn:microsoft.com/office/officeart/2016/7/layout/RepeatingBendingProcessNew"/>
    <dgm:cxn modelId="{4478F8B9-AD8B-4627-8AEE-1D53D88761FA}" srcId="{4630C02B-A1CB-484A-80D7-CE213204E226}" destId="{94FC52E5-4A0D-442C-AE92-C3C143D4DE63}" srcOrd="3" destOrd="0" parTransId="{696A8A5D-FC66-4650-A332-76DD92F3228E}" sibTransId="{9E22C9D4-4E5C-47B2-A659-0C201747D50E}"/>
    <dgm:cxn modelId="{6F38FDB9-D8AB-47A3-807E-23B821678F46}" srcId="{4630C02B-A1CB-484A-80D7-CE213204E226}" destId="{DEA9D6CA-68BB-4449-A3BB-BAFCE8B1B08E}" srcOrd="4" destOrd="0" parTransId="{74569FC1-AE37-442F-A2BB-402D90EACB3E}" sibTransId="{AF49ECA3-D4DF-4ED7-851B-4D3DC820275B}"/>
    <dgm:cxn modelId="{2EA05DBF-48FB-4A6C-94A8-606F4DB9564E}" type="presOf" srcId="{1CCB9BCA-9727-450A-982A-1956F6D2DFC2}" destId="{BC41CCB1-D0E5-4267-B432-C9A1E9892BA6}" srcOrd="1" destOrd="0" presId="urn:microsoft.com/office/officeart/2016/7/layout/RepeatingBendingProcessNew"/>
    <dgm:cxn modelId="{3546ECC5-6D31-4725-8821-D1D8431EEDCD}" type="presOf" srcId="{9E22C9D4-4E5C-47B2-A659-0C201747D50E}" destId="{06500DA3-5CDD-40D4-8E89-B80302A18FF6}" srcOrd="0" destOrd="0" presId="urn:microsoft.com/office/officeart/2016/7/layout/RepeatingBendingProcessNew"/>
    <dgm:cxn modelId="{BE8BACC8-C04B-4148-91BB-BC2AA39227FF}" type="presOf" srcId="{8E570030-53C6-4834-826D-BA99ABAC9CB3}" destId="{44F75209-8F1C-489E-B04F-C97A896FBA6B}" srcOrd="0" destOrd="0" presId="urn:microsoft.com/office/officeart/2016/7/layout/RepeatingBendingProcessNew"/>
    <dgm:cxn modelId="{565AE0CE-BE4F-4A16-AD61-ED3542889656}" type="presOf" srcId="{D49A50AA-5531-462E-8C6B-2D1D572CEF76}" destId="{F4E892C1-6120-4E1F-AED2-5551E891FD17}" srcOrd="0" destOrd="0" presId="urn:microsoft.com/office/officeart/2016/7/layout/RepeatingBendingProcessNew"/>
    <dgm:cxn modelId="{CCC5D2E0-6DD4-4178-9C54-9D7815BD7033}" type="presOf" srcId="{AF49ECA3-D4DF-4ED7-851B-4D3DC820275B}" destId="{C5E5E1FA-9465-4115-86EB-FF65268353A2}" srcOrd="1" destOrd="0" presId="urn:microsoft.com/office/officeart/2016/7/layout/RepeatingBendingProcessNew"/>
    <dgm:cxn modelId="{239ADAE3-20B9-460F-A035-644181CA26E6}" type="presOf" srcId="{7599EA13-FD35-47C0-AF92-D137C54EAE34}" destId="{A980BC21-95C3-48DB-A388-CB601AD3CA72}" srcOrd="0" destOrd="0" presId="urn:microsoft.com/office/officeart/2016/7/layout/RepeatingBendingProcessNew"/>
    <dgm:cxn modelId="{0CDA5E0B-F81A-4D66-B392-3F739D34E73A}" type="presParOf" srcId="{B2EAD3A6-F54A-4773-86BA-F55D044CB515}" destId="{A980BC21-95C3-48DB-A388-CB601AD3CA72}" srcOrd="0" destOrd="0" presId="urn:microsoft.com/office/officeart/2016/7/layout/RepeatingBendingProcessNew"/>
    <dgm:cxn modelId="{C3209065-9DA7-41DB-B181-C2914F8DC653}" type="presParOf" srcId="{B2EAD3A6-F54A-4773-86BA-F55D044CB515}" destId="{DF2FA9E3-929D-4CAD-AE4C-06579F80FF34}" srcOrd="1" destOrd="0" presId="urn:microsoft.com/office/officeart/2016/7/layout/RepeatingBendingProcessNew"/>
    <dgm:cxn modelId="{BCEF615C-0F26-4523-BB0B-5CD0F6114BAC}" type="presParOf" srcId="{DF2FA9E3-929D-4CAD-AE4C-06579F80FF34}" destId="{53C2F090-C5F4-48B1-85A0-160E87724F1E}" srcOrd="0" destOrd="0" presId="urn:microsoft.com/office/officeart/2016/7/layout/RepeatingBendingProcessNew"/>
    <dgm:cxn modelId="{FF8E7015-999C-4140-9CEA-48C6EE6BCC28}" type="presParOf" srcId="{B2EAD3A6-F54A-4773-86BA-F55D044CB515}" destId="{44F75209-8F1C-489E-B04F-C97A896FBA6B}" srcOrd="2" destOrd="0" presId="urn:microsoft.com/office/officeart/2016/7/layout/RepeatingBendingProcessNew"/>
    <dgm:cxn modelId="{9B034E55-EACD-468A-9937-FD395A6F2FC8}" type="presParOf" srcId="{B2EAD3A6-F54A-4773-86BA-F55D044CB515}" destId="{95760049-9019-42B2-9941-D0490C5612AA}" srcOrd="3" destOrd="0" presId="urn:microsoft.com/office/officeart/2016/7/layout/RepeatingBendingProcessNew"/>
    <dgm:cxn modelId="{2A7E9829-0375-4E44-B41C-38622D73CD42}" type="presParOf" srcId="{95760049-9019-42B2-9941-D0490C5612AA}" destId="{1B6400C4-D3D4-41FA-AEF7-20C659AF191D}" srcOrd="0" destOrd="0" presId="urn:microsoft.com/office/officeart/2016/7/layout/RepeatingBendingProcessNew"/>
    <dgm:cxn modelId="{D96F02D8-C3DE-4B41-8FF0-3DE3BA84AB35}" type="presParOf" srcId="{B2EAD3A6-F54A-4773-86BA-F55D044CB515}" destId="{F4E892C1-6120-4E1F-AED2-5551E891FD17}" srcOrd="4" destOrd="0" presId="urn:microsoft.com/office/officeart/2016/7/layout/RepeatingBendingProcessNew"/>
    <dgm:cxn modelId="{B5594A7E-5FB0-4E59-8791-962E445521C8}" type="presParOf" srcId="{B2EAD3A6-F54A-4773-86BA-F55D044CB515}" destId="{A32F2326-0CE4-48B3-8341-DAC6FFC4507A}" srcOrd="5" destOrd="0" presId="urn:microsoft.com/office/officeart/2016/7/layout/RepeatingBendingProcessNew"/>
    <dgm:cxn modelId="{A4E38F6B-FEC0-460E-8A72-D4E6D69D9965}" type="presParOf" srcId="{A32F2326-0CE4-48B3-8341-DAC6FFC4507A}" destId="{BC41CCB1-D0E5-4267-B432-C9A1E9892BA6}" srcOrd="0" destOrd="0" presId="urn:microsoft.com/office/officeart/2016/7/layout/RepeatingBendingProcessNew"/>
    <dgm:cxn modelId="{091F683B-8316-46B8-B2BF-3A1D7BB61219}" type="presParOf" srcId="{B2EAD3A6-F54A-4773-86BA-F55D044CB515}" destId="{41FFA6B5-9EDB-4DAC-880F-BB092AADC613}" srcOrd="6" destOrd="0" presId="urn:microsoft.com/office/officeart/2016/7/layout/RepeatingBendingProcessNew"/>
    <dgm:cxn modelId="{DA30B386-8008-4E73-ADC8-4F0D40892D08}" type="presParOf" srcId="{B2EAD3A6-F54A-4773-86BA-F55D044CB515}" destId="{06500DA3-5CDD-40D4-8E89-B80302A18FF6}" srcOrd="7" destOrd="0" presId="urn:microsoft.com/office/officeart/2016/7/layout/RepeatingBendingProcessNew"/>
    <dgm:cxn modelId="{FF4501DA-800E-47A3-A11C-8AEFC69D81E4}" type="presParOf" srcId="{06500DA3-5CDD-40D4-8E89-B80302A18FF6}" destId="{E4D1C6CB-5802-4858-9DCB-5CFF46BE31A2}" srcOrd="0" destOrd="0" presId="urn:microsoft.com/office/officeart/2016/7/layout/RepeatingBendingProcessNew"/>
    <dgm:cxn modelId="{21352F65-6A8A-4E07-9576-296ECDBB527E}" type="presParOf" srcId="{B2EAD3A6-F54A-4773-86BA-F55D044CB515}" destId="{B81F46D9-C7D8-4802-BBBD-AFF545AE490D}" srcOrd="8" destOrd="0" presId="urn:microsoft.com/office/officeart/2016/7/layout/RepeatingBendingProcessNew"/>
    <dgm:cxn modelId="{ACA965D1-6509-4FE4-B414-AA89A63ABF28}" type="presParOf" srcId="{B2EAD3A6-F54A-4773-86BA-F55D044CB515}" destId="{5A9AE6F0-D800-47C7-98C8-95CE7E60CC06}" srcOrd="9" destOrd="0" presId="urn:microsoft.com/office/officeart/2016/7/layout/RepeatingBendingProcessNew"/>
    <dgm:cxn modelId="{38AC5BFE-8FC5-422A-848C-C316EAD914E3}" type="presParOf" srcId="{5A9AE6F0-D800-47C7-98C8-95CE7E60CC06}" destId="{C5E5E1FA-9465-4115-86EB-FF65268353A2}" srcOrd="0" destOrd="0" presId="urn:microsoft.com/office/officeart/2016/7/layout/RepeatingBendingProcessNew"/>
    <dgm:cxn modelId="{9FEB8B46-B476-4BDC-AAB1-C500EB33564C}" type="presParOf" srcId="{B2EAD3A6-F54A-4773-86BA-F55D044CB515}" destId="{2C9C8822-DBD8-4D2C-BECB-2FDFF05A12C7}"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30C02B-A1CB-484A-80D7-CE213204E22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599EA13-FD35-47C0-AF92-D137C54EAE34}">
      <dgm:prSet custT="1"/>
      <dgm:spPr>
        <a:solidFill>
          <a:schemeClr val="accent6">
            <a:lumMod val="60000"/>
            <a:lumOff val="40000"/>
          </a:schemeClr>
        </a:solidFill>
      </dgm:spPr>
      <dgm:t>
        <a:bodyPr/>
        <a:lstStyle/>
        <a:p>
          <a:r>
            <a:rPr lang="en-GB" sz="2600" b="1" dirty="0"/>
            <a:t>DSL</a:t>
          </a:r>
          <a:endParaRPr lang="en-US" sz="2600" b="1" dirty="0"/>
        </a:p>
      </dgm:t>
    </dgm:pt>
    <dgm:pt modelId="{BB6C36DA-5C5A-4580-BFF2-08EEB9BBD531}" type="parTrans" cxnId="{CFF883A2-AC03-48BA-B7AF-9069D800A070}">
      <dgm:prSet/>
      <dgm:spPr/>
      <dgm:t>
        <a:bodyPr/>
        <a:lstStyle/>
        <a:p>
          <a:endParaRPr lang="en-US"/>
        </a:p>
      </dgm:t>
    </dgm:pt>
    <dgm:pt modelId="{2B012052-4C21-44E5-AEB1-861D7EEA0716}" type="sibTrans" cxnId="{CFF883A2-AC03-48BA-B7AF-9069D800A070}">
      <dgm:prSet/>
      <dgm:spPr/>
      <dgm:t>
        <a:bodyPr/>
        <a:lstStyle/>
        <a:p>
          <a:endParaRPr lang="en-US"/>
        </a:p>
      </dgm:t>
    </dgm:pt>
    <dgm:pt modelId="{8E570030-53C6-4834-826D-BA99ABAC9CB3}">
      <dgm:prSet custT="1"/>
      <dgm:spPr>
        <a:solidFill>
          <a:schemeClr val="accent6">
            <a:lumMod val="60000"/>
            <a:lumOff val="40000"/>
          </a:schemeClr>
        </a:solidFill>
      </dgm:spPr>
      <dgm:t>
        <a:bodyPr/>
        <a:lstStyle/>
        <a:p>
          <a:r>
            <a:rPr lang="en-US" sz="2600" b="1" dirty="0"/>
            <a:t>Key academy/trust staff</a:t>
          </a:r>
        </a:p>
      </dgm:t>
    </dgm:pt>
    <dgm:pt modelId="{9E6529CC-E592-4D32-9388-7739EF1A9573}" type="parTrans" cxnId="{FD747E4A-8139-4469-B7B0-431EA43B8CF9}">
      <dgm:prSet/>
      <dgm:spPr/>
      <dgm:t>
        <a:bodyPr/>
        <a:lstStyle/>
        <a:p>
          <a:endParaRPr lang="en-US"/>
        </a:p>
      </dgm:t>
    </dgm:pt>
    <dgm:pt modelId="{3889DC6C-B8A3-46EC-83FF-479EB404F449}" type="sibTrans" cxnId="{FD747E4A-8139-4469-B7B0-431EA43B8CF9}">
      <dgm:prSet/>
      <dgm:spPr/>
      <dgm:t>
        <a:bodyPr/>
        <a:lstStyle/>
        <a:p>
          <a:endParaRPr lang="en-US"/>
        </a:p>
      </dgm:t>
    </dgm:pt>
    <dgm:pt modelId="{94FC52E5-4A0D-442C-AE92-C3C143D4DE63}">
      <dgm:prSet custT="1"/>
      <dgm:spPr>
        <a:solidFill>
          <a:schemeClr val="accent6">
            <a:lumMod val="60000"/>
            <a:lumOff val="40000"/>
          </a:schemeClr>
        </a:solidFill>
      </dgm:spPr>
      <dgm:t>
        <a:bodyPr/>
        <a:lstStyle/>
        <a:p>
          <a:r>
            <a:rPr lang="en-US" sz="2600" b="1" dirty="0"/>
            <a:t>Courts/legal proceedings/child safeguarding practice reviews  </a:t>
          </a:r>
        </a:p>
      </dgm:t>
    </dgm:pt>
    <dgm:pt modelId="{696A8A5D-FC66-4650-A332-76DD92F3228E}" type="parTrans" cxnId="{4478F8B9-AD8B-4627-8AEE-1D53D88761FA}">
      <dgm:prSet/>
      <dgm:spPr/>
      <dgm:t>
        <a:bodyPr/>
        <a:lstStyle/>
        <a:p>
          <a:endParaRPr lang="en-US"/>
        </a:p>
      </dgm:t>
    </dgm:pt>
    <dgm:pt modelId="{9E22C9D4-4E5C-47B2-A659-0C201747D50E}" type="sibTrans" cxnId="{4478F8B9-AD8B-4627-8AEE-1D53D88761FA}">
      <dgm:prSet/>
      <dgm:spPr/>
      <dgm:t>
        <a:bodyPr/>
        <a:lstStyle/>
        <a:p>
          <a:endParaRPr lang="en-US"/>
        </a:p>
      </dgm:t>
    </dgm:pt>
    <dgm:pt modelId="{DEA9D6CA-68BB-4449-A3BB-BAFCE8B1B08E}">
      <dgm:prSet custT="1"/>
      <dgm:spPr>
        <a:solidFill>
          <a:schemeClr val="accent6">
            <a:lumMod val="60000"/>
            <a:lumOff val="40000"/>
          </a:schemeClr>
        </a:solidFill>
      </dgm:spPr>
      <dgm:t>
        <a:bodyPr/>
        <a:lstStyle/>
        <a:p>
          <a:r>
            <a:rPr lang="en-GB" sz="2600" b="1" dirty="0"/>
            <a:t>Parents/carers</a:t>
          </a:r>
        </a:p>
      </dgm:t>
    </dgm:pt>
    <dgm:pt modelId="{74569FC1-AE37-442F-A2BB-402D90EACB3E}" type="parTrans" cxnId="{6F38FDB9-D8AB-47A3-807E-23B821678F46}">
      <dgm:prSet/>
      <dgm:spPr/>
      <dgm:t>
        <a:bodyPr/>
        <a:lstStyle/>
        <a:p>
          <a:endParaRPr lang="en-US"/>
        </a:p>
      </dgm:t>
    </dgm:pt>
    <dgm:pt modelId="{AF49ECA3-D4DF-4ED7-851B-4D3DC820275B}" type="sibTrans" cxnId="{6F38FDB9-D8AB-47A3-807E-23B821678F46}">
      <dgm:prSet/>
      <dgm:spPr/>
      <dgm:t>
        <a:bodyPr/>
        <a:lstStyle/>
        <a:p>
          <a:endParaRPr lang="en-US"/>
        </a:p>
      </dgm:t>
    </dgm:pt>
    <dgm:pt modelId="{C1B238DA-F1BC-4D6B-AC05-2E93BD90EC9F}">
      <dgm:prSet custT="1"/>
      <dgm:spPr>
        <a:solidFill>
          <a:schemeClr val="accent6">
            <a:lumMod val="60000"/>
            <a:lumOff val="40000"/>
          </a:schemeClr>
        </a:solidFill>
      </dgm:spPr>
      <dgm:t>
        <a:bodyPr/>
        <a:lstStyle/>
        <a:p>
          <a:r>
            <a:rPr lang="en-US" sz="2600" b="1" dirty="0"/>
            <a:t>The child </a:t>
          </a:r>
        </a:p>
      </dgm:t>
    </dgm:pt>
    <dgm:pt modelId="{948EAE5F-C23E-41EC-A4F1-83A8B2906C02}" type="parTrans" cxnId="{472D2061-6FBF-4BB9-9827-5F97D01AA9D6}">
      <dgm:prSet/>
      <dgm:spPr/>
      <dgm:t>
        <a:bodyPr/>
        <a:lstStyle/>
        <a:p>
          <a:endParaRPr lang="en-US"/>
        </a:p>
      </dgm:t>
    </dgm:pt>
    <dgm:pt modelId="{8072CE0B-5DB3-4B27-B94E-716521340366}" type="sibTrans" cxnId="{472D2061-6FBF-4BB9-9827-5F97D01AA9D6}">
      <dgm:prSet/>
      <dgm:spPr/>
      <dgm:t>
        <a:bodyPr/>
        <a:lstStyle/>
        <a:p>
          <a:endParaRPr lang="en-US"/>
        </a:p>
      </dgm:t>
    </dgm:pt>
    <dgm:pt modelId="{D49A50AA-5531-462E-8C6B-2D1D572CEF76}">
      <dgm:prSet custT="1"/>
      <dgm:spPr>
        <a:solidFill>
          <a:schemeClr val="accent6">
            <a:lumMod val="60000"/>
            <a:lumOff val="40000"/>
          </a:schemeClr>
        </a:solidFill>
      </dgm:spPr>
      <dgm:t>
        <a:bodyPr/>
        <a:lstStyle/>
        <a:p>
          <a:r>
            <a:rPr lang="en-GB" sz="2600" b="1" dirty="0"/>
            <a:t>Statutory Safeguarding Partners</a:t>
          </a:r>
        </a:p>
      </dgm:t>
    </dgm:pt>
    <dgm:pt modelId="{6F369621-E045-4191-A0BE-33D6341B5B64}" type="parTrans" cxnId="{59D661A5-F633-4537-ACBB-56CF1DAA52E2}">
      <dgm:prSet/>
      <dgm:spPr/>
      <dgm:t>
        <a:bodyPr/>
        <a:lstStyle/>
        <a:p>
          <a:endParaRPr lang="en-GB"/>
        </a:p>
      </dgm:t>
    </dgm:pt>
    <dgm:pt modelId="{1CCB9BCA-9727-450A-982A-1956F6D2DFC2}" type="sibTrans" cxnId="{59D661A5-F633-4537-ACBB-56CF1DAA52E2}">
      <dgm:prSet/>
      <dgm:spPr/>
      <dgm:t>
        <a:bodyPr/>
        <a:lstStyle/>
        <a:p>
          <a:endParaRPr lang="en-GB"/>
        </a:p>
      </dgm:t>
    </dgm:pt>
    <dgm:pt modelId="{B2EAD3A6-F54A-4773-86BA-F55D044CB515}" type="pres">
      <dgm:prSet presAssocID="{4630C02B-A1CB-484A-80D7-CE213204E226}" presName="Name0" presStyleCnt="0">
        <dgm:presLayoutVars>
          <dgm:dir/>
          <dgm:resizeHandles val="exact"/>
        </dgm:presLayoutVars>
      </dgm:prSet>
      <dgm:spPr/>
    </dgm:pt>
    <dgm:pt modelId="{A980BC21-95C3-48DB-A388-CB601AD3CA72}" type="pres">
      <dgm:prSet presAssocID="{7599EA13-FD35-47C0-AF92-D137C54EAE34}" presName="node" presStyleLbl="node1" presStyleIdx="0" presStyleCnt="6">
        <dgm:presLayoutVars>
          <dgm:bulletEnabled val="1"/>
        </dgm:presLayoutVars>
      </dgm:prSet>
      <dgm:spPr/>
    </dgm:pt>
    <dgm:pt modelId="{DF2FA9E3-929D-4CAD-AE4C-06579F80FF34}" type="pres">
      <dgm:prSet presAssocID="{2B012052-4C21-44E5-AEB1-861D7EEA0716}" presName="sibTrans" presStyleLbl="sibTrans1D1" presStyleIdx="0" presStyleCnt="5"/>
      <dgm:spPr/>
    </dgm:pt>
    <dgm:pt modelId="{53C2F090-C5F4-48B1-85A0-160E87724F1E}" type="pres">
      <dgm:prSet presAssocID="{2B012052-4C21-44E5-AEB1-861D7EEA0716}" presName="connectorText" presStyleLbl="sibTrans1D1" presStyleIdx="0" presStyleCnt="5"/>
      <dgm:spPr/>
    </dgm:pt>
    <dgm:pt modelId="{44F75209-8F1C-489E-B04F-C97A896FBA6B}" type="pres">
      <dgm:prSet presAssocID="{8E570030-53C6-4834-826D-BA99ABAC9CB3}" presName="node" presStyleLbl="node1" presStyleIdx="1" presStyleCnt="6">
        <dgm:presLayoutVars>
          <dgm:bulletEnabled val="1"/>
        </dgm:presLayoutVars>
      </dgm:prSet>
      <dgm:spPr/>
    </dgm:pt>
    <dgm:pt modelId="{95760049-9019-42B2-9941-D0490C5612AA}" type="pres">
      <dgm:prSet presAssocID="{3889DC6C-B8A3-46EC-83FF-479EB404F449}" presName="sibTrans" presStyleLbl="sibTrans1D1" presStyleIdx="1" presStyleCnt="5"/>
      <dgm:spPr/>
    </dgm:pt>
    <dgm:pt modelId="{1B6400C4-D3D4-41FA-AEF7-20C659AF191D}" type="pres">
      <dgm:prSet presAssocID="{3889DC6C-B8A3-46EC-83FF-479EB404F449}" presName="connectorText" presStyleLbl="sibTrans1D1" presStyleIdx="1" presStyleCnt="5"/>
      <dgm:spPr/>
    </dgm:pt>
    <dgm:pt modelId="{F4E892C1-6120-4E1F-AED2-5551E891FD17}" type="pres">
      <dgm:prSet presAssocID="{D49A50AA-5531-462E-8C6B-2D1D572CEF76}" presName="node" presStyleLbl="node1" presStyleIdx="2" presStyleCnt="6">
        <dgm:presLayoutVars>
          <dgm:bulletEnabled val="1"/>
        </dgm:presLayoutVars>
      </dgm:prSet>
      <dgm:spPr/>
    </dgm:pt>
    <dgm:pt modelId="{A32F2326-0CE4-48B3-8341-DAC6FFC4507A}" type="pres">
      <dgm:prSet presAssocID="{1CCB9BCA-9727-450A-982A-1956F6D2DFC2}" presName="sibTrans" presStyleLbl="sibTrans1D1" presStyleIdx="2" presStyleCnt="5"/>
      <dgm:spPr/>
    </dgm:pt>
    <dgm:pt modelId="{BC41CCB1-D0E5-4267-B432-C9A1E9892BA6}" type="pres">
      <dgm:prSet presAssocID="{1CCB9BCA-9727-450A-982A-1956F6D2DFC2}" presName="connectorText" presStyleLbl="sibTrans1D1" presStyleIdx="2" presStyleCnt="5"/>
      <dgm:spPr/>
    </dgm:pt>
    <dgm:pt modelId="{41FFA6B5-9EDB-4DAC-880F-BB092AADC613}" type="pres">
      <dgm:prSet presAssocID="{94FC52E5-4A0D-442C-AE92-C3C143D4DE63}" presName="node" presStyleLbl="node1" presStyleIdx="3" presStyleCnt="6">
        <dgm:presLayoutVars>
          <dgm:bulletEnabled val="1"/>
        </dgm:presLayoutVars>
      </dgm:prSet>
      <dgm:spPr/>
    </dgm:pt>
    <dgm:pt modelId="{06500DA3-5CDD-40D4-8E89-B80302A18FF6}" type="pres">
      <dgm:prSet presAssocID="{9E22C9D4-4E5C-47B2-A659-0C201747D50E}" presName="sibTrans" presStyleLbl="sibTrans1D1" presStyleIdx="3" presStyleCnt="5"/>
      <dgm:spPr/>
    </dgm:pt>
    <dgm:pt modelId="{E4D1C6CB-5802-4858-9DCB-5CFF46BE31A2}" type="pres">
      <dgm:prSet presAssocID="{9E22C9D4-4E5C-47B2-A659-0C201747D50E}" presName="connectorText" presStyleLbl="sibTrans1D1" presStyleIdx="3" presStyleCnt="5"/>
      <dgm:spPr/>
    </dgm:pt>
    <dgm:pt modelId="{B81F46D9-C7D8-4802-BBBD-AFF545AE490D}" type="pres">
      <dgm:prSet presAssocID="{DEA9D6CA-68BB-4449-A3BB-BAFCE8B1B08E}" presName="node" presStyleLbl="node1" presStyleIdx="4" presStyleCnt="6" custLinFactNeighborX="1413" custLinFactNeighborY="471">
        <dgm:presLayoutVars>
          <dgm:bulletEnabled val="1"/>
        </dgm:presLayoutVars>
      </dgm:prSet>
      <dgm:spPr/>
    </dgm:pt>
    <dgm:pt modelId="{5A9AE6F0-D800-47C7-98C8-95CE7E60CC06}" type="pres">
      <dgm:prSet presAssocID="{AF49ECA3-D4DF-4ED7-851B-4D3DC820275B}" presName="sibTrans" presStyleLbl="sibTrans1D1" presStyleIdx="4" presStyleCnt="5"/>
      <dgm:spPr/>
    </dgm:pt>
    <dgm:pt modelId="{C5E5E1FA-9465-4115-86EB-FF65268353A2}" type="pres">
      <dgm:prSet presAssocID="{AF49ECA3-D4DF-4ED7-851B-4D3DC820275B}" presName="connectorText" presStyleLbl="sibTrans1D1" presStyleIdx="4" presStyleCnt="5"/>
      <dgm:spPr/>
    </dgm:pt>
    <dgm:pt modelId="{2C9C8822-DBD8-4D2C-BECB-2FDFF05A12C7}" type="pres">
      <dgm:prSet presAssocID="{C1B238DA-F1BC-4D6B-AC05-2E93BD90EC9F}" presName="node" presStyleLbl="node1" presStyleIdx="5" presStyleCnt="6">
        <dgm:presLayoutVars>
          <dgm:bulletEnabled val="1"/>
        </dgm:presLayoutVars>
      </dgm:prSet>
      <dgm:spPr/>
    </dgm:pt>
  </dgm:ptLst>
  <dgm:cxnLst>
    <dgm:cxn modelId="{C921A300-0865-4715-AA17-93D92016744B}" type="presOf" srcId="{3889DC6C-B8A3-46EC-83FF-479EB404F449}" destId="{95760049-9019-42B2-9941-D0490C5612AA}" srcOrd="0" destOrd="0" presId="urn:microsoft.com/office/officeart/2016/7/layout/RepeatingBendingProcessNew"/>
    <dgm:cxn modelId="{94FFAE00-E3B1-4006-9E5C-886EAB8655FF}" type="presOf" srcId="{3889DC6C-B8A3-46EC-83FF-479EB404F449}" destId="{1B6400C4-D3D4-41FA-AEF7-20C659AF191D}" srcOrd="1" destOrd="0" presId="urn:microsoft.com/office/officeart/2016/7/layout/RepeatingBendingProcessNew"/>
    <dgm:cxn modelId="{98349A1A-0BDD-421C-8955-6B8A4A88BFB5}" type="presOf" srcId="{4630C02B-A1CB-484A-80D7-CE213204E226}" destId="{B2EAD3A6-F54A-4773-86BA-F55D044CB515}" srcOrd="0" destOrd="0" presId="urn:microsoft.com/office/officeart/2016/7/layout/RepeatingBendingProcessNew"/>
    <dgm:cxn modelId="{1F306645-A144-4F6E-8D01-2F98803564BC}" type="presOf" srcId="{2B012052-4C21-44E5-AEB1-861D7EEA0716}" destId="{53C2F090-C5F4-48B1-85A0-160E87724F1E}" srcOrd="1" destOrd="0" presId="urn:microsoft.com/office/officeart/2016/7/layout/RepeatingBendingProcessNew"/>
    <dgm:cxn modelId="{14E1AB47-FD50-428A-AAA1-DF77ED90A28A}" type="presOf" srcId="{C1B238DA-F1BC-4D6B-AC05-2E93BD90EC9F}" destId="{2C9C8822-DBD8-4D2C-BECB-2FDFF05A12C7}" srcOrd="0" destOrd="0" presId="urn:microsoft.com/office/officeart/2016/7/layout/RepeatingBendingProcessNew"/>
    <dgm:cxn modelId="{FD747E4A-8139-4469-B7B0-431EA43B8CF9}" srcId="{4630C02B-A1CB-484A-80D7-CE213204E226}" destId="{8E570030-53C6-4834-826D-BA99ABAC9CB3}" srcOrd="1" destOrd="0" parTransId="{9E6529CC-E592-4D32-9388-7739EF1A9573}" sibTransId="{3889DC6C-B8A3-46EC-83FF-479EB404F449}"/>
    <dgm:cxn modelId="{A13B9855-DA86-4A25-A114-624E32472D8B}" type="presOf" srcId="{94FC52E5-4A0D-442C-AE92-C3C143D4DE63}" destId="{41FFA6B5-9EDB-4DAC-880F-BB092AADC613}" srcOrd="0" destOrd="0" presId="urn:microsoft.com/office/officeart/2016/7/layout/RepeatingBendingProcessNew"/>
    <dgm:cxn modelId="{472D2061-6FBF-4BB9-9827-5F97D01AA9D6}" srcId="{4630C02B-A1CB-484A-80D7-CE213204E226}" destId="{C1B238DA-F1BC-4D6B-AC05-2E93BD90EC9F}" srcOrd="5" destOrd="0" parTransId="{948EAE5F-C23E-41EC-A4F1-83A8B2906C02}" sibTransId="{8072CE0B-5DB3-4B27-B94E-716521340366}"/>
    <dgm:cxn modelId="{B06FBC84-479D-424B-B83E-090294C70822}" type="presOf" srcId="{AF49ECA3-D4DF-4ED7-851B-4D3DC820275B}" destId="{5A9AE6F0-D800-47C7-98C8-95CE7E60CC06}" srcOrd="0" destOrd="0" presId="urn:microsoft.com/office/officeart/2016/7/layout/RepeatingBendingProcessNew"/>
    <dgm:cxn modelId="{DEB57289-5127-4120-AD10-9BD872CFB9EC}" type="presOf" srcId="{2B012052-4C21-44E5-AEB1-861D7EEA0716}" destId="{DF2FA9E3-929D-4CAD-AE4C-06579F80FF34}" srcOrd="0" destOrd="0" presId="urn:microsoft.com/office/officeart/2016/7/layout/RepeatingBendingProcessNew"/>
    <dgm:cxn modelId="{FAE91C92-6C5D-47A4-9B1B-17B1A2CA9622}" type="presOf" srcId="{9E22C9D4-4E5C-47B2-A659-0C201747D50E}" destId="{E4D1C6CB-5802-4858-9DCB-5CFF46BE31A2}" srcOrd="1" destOrd="0" presId="urn:microsoft.com/office/officeart/2016/7/layout/RepeatingBendingProcessNew"/>
    <dgm:cxn modelId="{484AAA9A-39D3-4EA9-8F55-A63D2CB3EA6F}" type="presOf" srcId="{DEA9D6CA-68BB-4449-A3BB-BAFCE8B1B08E}" destId="{B81F46D9-C7D8-4802-BBBD-AFF545AE490D}" srcOrd="0" destOrd="0" presId="urn:microsoft.com/office/officeart/2016/7/layout/RepeatingBendingProcessNew"/>
    <dgm:cxn modelId="{CFF883A2-AC03-48BA-B7AF-9069D800A070}" srcId="{4630C02B-A1CB-484A-80D7-CE213204E226}" destId="{7599EA13-FD35-47C0-AF92-D137C54EAE34}" srcOrd="0" destOrd="0" parTransId="{BB6C36DA-5C5A-4580-BFF2-08EEB9BBD531}" sibTransId="{2B012052-4C21-44E5-AEB1-861D7EEA0716}"/>
    <dgm:cxn modelId="{59D661A5-F633-4537-ACBB-56CF1DAA52E2}" srcId="{4630C02B-A1CB-484A-80D7-CE213204E226}" destId="{D49A50AA-5531-462E-8C6B-2D1D572CEF76}" srcOrd="2" destOrd="0" parTransId="{6F369621-E045-4191-A0BE-33D6341B5B64}" sibTransId="{1CCB9BCA-9727-450A-982A-1956F6D2DFC2}"/>
    <dgm:cxn modelId="{7B92F9B8-19A6-4EC7-B017-88C0673E5027}" type="presOf" srcId="{1CCB9BCA-9727-450A-982A-1956F6D2DFC2}" destId="{A32F2326-0CE4-48B3-8341-DAC6FFC4507A}" srcOrd="0" destOrd="0" presId="urn:microsoft.com/office/officeart/2016/7/layout/RepeatingBendingProcessNew"/>
    <dgm:cxn modelId="{4478F8B9-AD8B-4627-8AEE-1D53D88761FA}" srcId="{4630C02B-A1CB-484A-80D7-CE213204E226}" destId="{94FC52E5-4A0D-442C-AE92-C3C143D4DE63}" srcOrd="3" destOrd="0" parTransId="{696A8A5D-FC66-4650-A332-76DD92F3228E}" sibTransId="{9E22C9D4-4E5C-47B2-A659-0C201747D50E}"/>
    <dgm:cxn modelId="{6F38FDB9-D8AB-47A3-807E-23B821678F46}" srcId="{4630C02B-A1CB-484A-80D7-CE213204E226}" destId="{DEA9D6CA-68BB-4449-A3BB-BAFCE8B1B08E}" srcOrd="4" destOrd="0" parTransId="{74569FC1-AE37-442F-A2BB-402D90EACB3E}" sibTransId="{AF49ECA3-D4DF-4ED7-851B-4D3DC820275B}"/>
    <dgm:cxn modelId="{2EA05DBF-48FB-4A6C-94A8-606F4DB9564E}" type="presOf" srcId="{1CCB9BCA-9727-450A-982A-1956F6D2DFC2}" destId="{BC41CCB1-D0E5-4267-B432-C9A1E9892BA6}" srcOrd="1" destOrd="0" presId="urn:microsoft.com/office/officeart/2016/7/layout/RepeatingBendingProcessNew"/>
    <dgm:cxn modelId="{3546ECC5-6D31-4725-8821-D1D8431EEDCD}" type="presOf" srcId="{9E22C9D4-4E5C-47B2-A659-0C201747D50E}" destId="{06500DA3-5CDD-40D4-8E89-B80302A18FF6}" srcOrd="0" destOrd="0" presId="urn:microsoft.com/office/officeart/2016/7/layout/RepeatingBendingProcessNew"/>
    <dgm:cxn modelId="{BE8BACC8-C04B-4148-91BB-BC2AA39227FF}" type="presOf" srcId="{8E570030-53C6-4834-826D-BA99ABAC9CB3}" destId="{44F75209-8F1C-489E-B04F-C97A896FBA6B}" srcOrd="0" destOrd="0" presId="urn:microsoft.com/office/officeart/2016/7/layout/RepeatingBendingProcessNew"/>
    <dgm:cxn modelId="{565AE0CE-BE4F-4A16-AD61-ED3542889656}" type="presOf" srcId="{D49A50AA-5531-462E-8C6B-2D1D572CEF76}" destId="{F4E892C1-6120-4E1F-AED2-5551E891FD17}" srcOrd="0" destOrd="0" presId="urn:microsoft.com/office/officeart/2016/7/layout/RepeatingBendingProcessNew"/>
    <dgm:cxn modelId="{CCC5D2E0-6DD4-4178-9C54-9D7815BD7033}" type="presOf" srcId="{AF49ECA3-D4DF-4ED7-851B-4D3DC820275B}" destId="{C5E5E1FA-9465-4115-86EB-FF65268353A2}" srcOrd="1" destOrd="0" presId="urn:microsoft.com/office/officeart/2016/7/layout/RepeatingBendingProcessNew"/>
    <dgm:cxn modelId="{239ADAE3-20B9-460F-A035-644181CA26E6}" type="presOf" srcId="{7599EA13-FD35-47C0-AF92-D137C54EAE34}" destId="{A980BC21-95C3-48DB-A388-CB601AD3CA72}" srcOrd="0" destOrd="0" presId="urn:microsoft.com/office/officeart/2016/7/layout/RepeatingBendingProcessNew"/>
    <dgm:cxn modelId="{0CDA5E0B-F81A-4D66-B392-3F739D34E73A}" type="presParOf" srcId="{B2EAD3A6-F54A-4773-86BA-F55D044CB515}" destId="{A980BC21-95C3-48DB-A388-CB601AD3CA72}" srcOrd="0" destOrd="0" presId="urn:microsoft.com/office/officeart/2016/7/layout/RepeatingBendingProcessNew"/>
    <dgm:cxn modelId="{C3209065-9DA7-41DB-B181-C2914F8DC653}" type="presParOf" srcId="{B2EAD3A6-F54A-4773-86BA-F55D044CB515}" destId="{DF2FA9E3-929D-4CAD-AE4C-06579F80FF34}" srcOrd="1" destOrd="0" presId="urn:microsoft.com/office/officeart/2016/7/layout/RepeatingBendingProcessNew"/>
    <dgm:cxn modelId="{BCEF615C-0F26-4523-BB0B-5CD0F6114BAC}" type="presParOf" srcId="{DF2FA9E3-929D-4CAD-AE4C-06579F80FF34}" destId="{53C2F090-C5F4-48B1-85A0-160E87724F1E}" srcOrd="0" destOrd="0" presId="urn:microsoft.com/office/officeart/2016/7/layout/RepeatingBendingProcessNew"/>
    <dgm:cxn modelId="{FF8E7015-999C-4140-9CEA-48C6EE6BCC28}" type="presParOf" srcId="{B2EAD3A6-F54A-4773-86BA-F55D044CB515}" destId="{44F75209-8F1C-489E-B04F-C97A896FBA6B}" srcOrd="2" destOrd="0" presId="urn:microsoft.com/office/officeart/2016/7/layout/RepeatingBendingProcessNew"/>
    <dgm:cxn modelId="{9B034E55-EACD-468A-9937-FD395A6F2FC8}" type="presParOf" srcId="{B2EAD3A6-F54A-4773-86BA-F55D044CB515}" destId="{95760049-9019-42B2-9941-D0490C5612AA}" srcOrd="3" destOrd="0" presId="urn:microsoft.com/office/officeart/2016/7/layout/RepeatingBendingProcessNew"/>
    <dgm:cxn modelId="{2A7E9829-0375-4E44-B41C-38622D73CD42}" type="presParOf" srcId="{95760049-9019-42B2-9941-D0490C5612AA}" destId="{1B6400C4-D3D4-41FA-AEF7-20C659AF191D}" srcOrd="0" destOrd="0" presId="urn:microsoft.com/office/officeart/2016/7/layout/RepeatingBendingProcessNew"/>
    <dgm:cxn modelId="{D96F02D8-C3DE-4B41-8FF0-3DE3BA84AB35}" type="presParOf" srcId="{B2EAD3A6-F54A-4773-86BA-F55D044CB515}" destId="{F4E892C1-6120-4E1F-AED2-5551E891FD17}" srcOrd="4" destOrd="0" presId="urn:microsoft.com/office/officeart/2016/7/layout/RepeatingBendingProcessNew"/>
    <dgm:cxn modelId="{B5594A7E-5FB0-4E59-8791-962E445521C8}" type="presParOf" srcId="{B2EAD3A6-F54A-4773-86BA-F55D044CB515}" destId="{A32F2326-0CE4-48B3-8341-DAC6FFC4507A}" srcOrd="5" destOrd="0" presId="urn:microsoft.com/office/officeart/2016/7/layout/RepeatingBendingProcessNew"/>
    <dgm:cxn modelId="{A4E38F6B-FEC0-460E-8A72-D4E6D69D9965}" type="presParOf" srcId="{A32F2326-0CE4-48B3-8341-DAC6FFC4507A}" destId="{BC41CCB1-D0E5-4267-B432-C9A1E9892BA6}" srcOrd="0" destOrd="0" presId="urn:microsoft.com/office/officeart/2016/7/layout/RepeatingBendingProcessNew"/>
    <dgm:cxn modelId="{091F683B-8316-46B8-B2BF-3A1D7BB61219}" type="presParOf" srcId="{B2EAD3A6-F54A-4773-86BA-F55D044CB515}" destId="{41FFA6B5-9EDB-4DAC-880F-BB092AADC613}" srcOrd="6" destOrd="0" presId="urn:microsoft.com/office/officeart/2016/7/layout/RepeatingBendingProcessNew"/>
    <dgm:cxn modelId="{DA30B386-8008-4E73-ADC8-4F0D40892D08}" type="presParOf" srcId="{B2EAD3A6-F54A-4773-86BA-F55D044CB515}" destId="{06500DA3-5CDD-40D4-8E89-B80302A18FF6}" srcOrd="7" destOrd="0" presId="urn:microsoft.com/office/officeart/2016/7/layout/RepeatingBendingProcessNew"/>
    <dgm:cxn modelId="{FF4501DA-800E-47A3-A11C-8AEFC69D81E4}" type="presParOf" srcId="{06500DA3-5CDD-40D4-8E89-B80302A18FF6}" destId="{E4D1C6CB-5802-4858-9DCB-5CFF46BE31A2}" srcOrd="0" destOrd="0" presId="urn:microsoft.com/office/officeart/2016/7/layout/RepeatingBendingProcessNew"/>
    <dgm:cxn modelId="{21352F65-6A8A-4E07-9576-296ECDBB527E}" type="presParOf" srcId="{B2EAD3A6-F54A-4773-86BA-F55D044CB515}" destId="{B81F46D9-C7D8-4802-BBBD-AFF545AE490D}" srcOrd="8" destOrd="0" presId="urn:microsoft.com/office/officeart/2016/7/layout/RepeatingBendingProcessNew"/>
    <dgm:cxn modelId="{ACA965D1-6509-4FE4-B414-AA89A63ABF28}" type="presParOf" srcId="{B2EAD3A6-F54A-4773-86BA-F55D044CB515}" destId="{5A9AE6F0-D800-47C7-98C8-95CE7E60CC06}" srcOrd="9" destOrd="0" presId="urn:microsoft.com/office/officeart/2016/7/layout/RepeatingBendingProcessNew"/>
    <dgm:cxn modelId="{38AC5BFE-8FC5-422A-848C-C316EAD914E3}" type="presParOf" srcId="{5A9AE6F0-D800-47C7-98C8-95CE7E60CC06}" destId="{C5E5E1FA-9465-4115-86EB-FF65268353A2}" srcOrd="0" destOrd="0" presId="urn:microsoft.com/office/officeart/2016/7/layout/RepeatingBendingProcessNew"/>
    <dgm:cxn modelId="{9FEB8B46-B476-4BDC-AAB1-C500EB33564C}" type="presParOf" srcId="{B2EAD3A6-F54A-4773-86BA-F55D044CB515}" destId="{2C9C8822-DBD8-4D2C-BECB-2FDFF05A12C7}"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30C02B-A1CB-484A-80D7-CE213204E22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599EA13-FD35-47C0-AF92-D137C54EAE34}">
      <dgm:prSet custT="1"/>
      <dgm:spPr>
        <a:solidFill>
          <a:srgbClr val="6699FF"/>
        </a:solidFill>
      </dgm:spPr>
      <dgm:t>
        <a:bodyPr/>
        <a:lstStyle/>
        <a:p>
          <a:r>
            <a:rPr lang="en-US" sz="2600" b="1" dirty="0"/>
            <a:t>Professional</a:t>
          </a:r>
        </a:p>
      </dgm:t>
    </dgm:pt>
    <dgm:pt modelId="{BB6C36DA-5C5A-4580-BFF2-08EEB9BBD531}" type="parTrans" cxnId="{CFF883A2-AC03-48BA-B7AF-9069D800A070}">
      <dgm:prSet/>
      <dgm:spPr/>
      <dgm:t>
        <a:bodyPr/>
        <a:lstStyle/>
        <a:p>
          <a:endParaRPr lang="en-US"/>
        </a:p>
      </dgm:t>
    </dgm:pt>
    <dgm:pt modelId="{2B012052-4C21-44E5-AEB1-861D7EEA0716}" type="sibTrans" cxnId="{CFF883A2-AC03-48BA-B7AF-9069D800A070}">
      <dgm:prSet/>
      <dgm:spPr/>
      <dgm:t>
        <a:bodyPr/>
        <a:lstStyle/>
        <a:p>
          <a:endParaRPr lang="en-US"/>
        </a:p>
      </dgm:t>
    </dgm:pt>
    <dgm:pt modelId="{8E570030-53C6-4834-826D-BA99ABAC9CB3}">
      <dgm:prSet custT="1"/>
      <dgm:spPr>
        <a:solidFill>
          <a:srgbClr val="6699FF"/>
        </a:solidFill>
      </dgm:spPr>
      <dgm:t>
        <a:bodyPr/>
        <a:lstStyle/>
        <a:p>
          <a:r>
            <a:rPr lang="en-US" sz="2600" b="1" dirty="0"/>
            <a:t> Own words- primary evidence/ contemporaneous notes</a:t>
          </a:r>
        </a:p>
      </dgm:t>
    </dgm:pt>
    <dgm:pt modelId="{9E6529CC-E592-4D32-9388-7739EF1A9573}" type="parTrans" cxnId="{FD747E4A-8139-4469-B7B0-431EA43B8CF9}">
      <dgm:prSet/>
      <dgm:spPr/>
      <dgm:t>
        <a:bodyPr/>
        <a:lstStyle/>
        <a:p>
          <a:endParaRPr lang="en-US"/>
        </a:p>
      </dgm:t>
    </dgm:pt>
    <dgm:pt modelId="{3889DC6C-B8A3-46EC-83FF-479EB404F449}" type="sibTrans" cxnId="{FD747E4A-8139-4469-B7B0-431EA43B8CF9}">
      <dgm:prSet/>
      <dgm:spPr/>
      <dgm:t>
        <a:bodyPr/>
        <a:lstStyle/>
        <a:p>
          <a:endParaRPr lang="en-US"/>
        </a:p>
      </dgm:t>
    </dgm:pt>
    <dgm:pt modelId="{94FC52E5-4A0D-442C-AE92-C3C143D4DE63}">
      <dgm:prSet custT="1"/>
      <dgm:spPr>
        <a:solidFill>
          <a:srgbClr val="6699FF"/>
        </a:solidFill>
      </dgm:spPr>
      <dgm:t>
        <a:bodyPr/>
        <a:lstStyle/>
        <a:p>
          <a:r>
            <a:rPr lang="en-US" sz="2600" b="1" dirty="0"/>
            <a:t> Non -judgmental</a:t>
          </a:r>
        </a:p>
      </dgm:t>
    </dgm:pt>
    <dgm:pt modelId="{696A8A5D-FC66-4650-A332-76DD92F3228E}" type="parTrans" cxnId="{4478F8B9-AD8B-4627-8AEE-1D53D88761FA}">
      <dgm:prSet/>
      <dgm:spPr/>
      <dgm:t>
        <a:bodyPr/>
        <a:lstStyle/>
        <a:p>
          <a:endParaRPr lang="en-US"/>
        </a:p>
      </dgm:t>
    </dgm:pt>
    <dgm:pt modelId="{9E22C9D4-4E5C-47B2-A659-0C201747D50E}" type="sibTrans" cxnId="{4478F8B9-AD8B-4627-8AEE-1D53D88761FA}">
      <dgm:prSet/>
      <dgm:spPr/>
      <dgm:t>
        <a:bodyPr/>
        <a:lstStyle/>
        <a:p>
          <a:endParaRPr lang="en-US"/>
        </a:p>
      </dgm:t>
    </dgm:pt>
    <dgm:pt modelId="{DEA9D6CA-68BB-4449-A3BB-BAFCE8B1B08E}">
      <dgm:prSet custT="1"/>
      <dgm:spPr>
        <a:solidFill>
          <a:srgbClr val="6699FF"/>
        </a:solidFill>
      </dgm:spPr>
      <dgm:t>
        <a:bodyPr/>
        <a:lstStyle/>
        <a:p>
          <a:r>
            <a:rPr lang="en-GB" sz="2600" b="1" dirty="0"/>
            <a:t>Clear</a:t>
          </a:r>
        </a:p>
      </dgm:t>
    </dgm:pt>
    <dgm:pt modelId="{74569FC1-AE37-442F-A2BB-402D90EACB3E}" type="parTrans" cxnId="{6F38FDB9-D8AB-47A3-807E-23B821678F46}">
      <dgm:prSet/>
      <dgm:spPr/>
      <dgm:t>
        <a:bodyPr/>
        <a:lstStyle/>
        <a:p>
          <a:endParaRPr lang="en-US"/>
        </a:p>
      </dgm:t>
    </dgm:pt>
    <dgm:pt modelId="{AF49ECA3-D4DF-4ED7-851B-4D3DC820275B}" type="sibTrans" cxnId="{6F38FDB9-D8AB-47A3-807E-23B821678F46}">
      <dgm:prSet/>
      <dgm:spPr/>
      <dgm:t>
        <a:bodyPr/>
        <a:lstStyle/>
        <a:p>
          <a:endParaRPr lang="en-US"/>
        </a:p>
      </dgm:t>
    </dgm:pt>
    <dgm:pt modelId="{C1B238DA-F1BC-4D6B-AC05-2E93BD90EC9F}">
      <dgm:prSet custT="1"/>
      <dgm:spPr>
        <a:solidFill>
          <a:srgbClr val="6699FF"/>
        </a:solidFill>
      </dgm:spPr>
      <dgm:t>
        <a:bodyPr/>
        <a:lstStyle/>
        <a:p>
          <a:r>
            <a:rPr lang="en-US" sz="2600" b="1" dirty="0"/>
            <a:t>Complete</a:t>
          </a:r>
        </a:p>
      </dgm:t>
    </dgm:pt>
    <dgm:pt modelId="{948EAE5F-C23E-41EC-A4F1-83A8B2906C02}" type="parTrans" cxnId="{472D2061-6FBF-4BB9-9827-5F97D01AA9D6}">
      <dgm:prSet/>
      <dgm:spPr/>
      <dgm:t>
        <a:bodyPr/>
        <a:lstStyle/>
        <a:p>
          <a:endParaRPr lang="en-US"/>
        </a:p>
      </dgm:t>
    </dgm:pt>
    <dgm:pt modelId="{8072CE0B-5DB3-4B27-B94E-716521340366}" type="sibTrans" cxnId="{472D2061-6FBF-4BB9-9827-5F97D01AA9D6}">
      <dgm:prSet/>
      <dgm:spPr/>
      <dgm:t>
        <a:bodyPr/>
        <a:lstStyle/>
        <a:p>
          <a:endParaRPr lang="en-US"/>
        </a:p>
      </dgm:t>
    </dgm:pt>
    <dgm:pt modelId="{D49A50AA-5531-462E-8C6B-2D1D572CEF76}">
      <dgm:prSet custT="1"/>
      <dgm:spPr>
        <a:solidFill>
          <a:srgbClr val="6699FF"/>
        </a:solidFill>
      </dgm:spPr>
      <dgm:t>
        <a:bodyPr/>
        <a:lstStyle/>
        <a:p>
          <a:r>
            <a:rPr lang="en-GB" sz="2600" b="1" dirty="0"/>
            <a:t>Factual</a:t>
          </a:r>
        </a:p>
      </dgm:t>
    </dgm:pt>
    <dgm:pt modelId="{6F369621-E045-4191-A0BE-33D6341B5B64}" type="parTrans" cxnId="{59D661A5-F633-4537-ACBB-56CF1DAA52E2}">
      <dgm:prSet/>
      <dgm:spPr/>
      <dgm:t>
        <a:bodyPr/>
        <a:lstStyle/>
        <a:p>
          <a:endParaRPr lang="en-GB"/>
        </a:p>
      </dgm:t>
    </dgm:pt>
    <dgm:pt modelId="{1CCB9BCA-9727-450A-982A-1956F6D2DFC2}" type="sibTrans" cxnId="{59D661A5-F633-4537-ACBB-56CF1DAA52E2}">
      <dgm:prSet/>
      <dgm:spPr/>
      <dgm:t>
        <a:bodyPr/>
        <a:lstStyle/>
        <a:p>
          <a:endParaRPr lang="en-GB"/>
        </a:p>
      </dgm:t>
    </dgm:pt>
    <dgm:pt modelId="{B2EAD3A6-F54A-4773-86BA-F55D044CB515}" type="pres">
      <dgm:prSet presAssocID="{4630C02B-A1CB-484A-80D7-CE213204E226}" presName="Name0" presStyleCnt="0">
        <dgm:presLayoutVars>
          <dgm:dir/>
          <dgm:resizeHandles val="exact"/>
        </dgm:presLayoutVars>
      </dgm:prSet>
      <dgm:spPr/>
    </dgm:pt>
    <dgm:pt modelId="{A980BC21-95C3-48DB-A388-CB601AD3CA72}" type="pres">
      <dgm:prSet presAssocID="{7599EA13-FD35-47C0-AF92-D137C54EAE34}" presName="node" presStyleLbl="node1" presStyleIdx="0" presStyleCnt="6" custLinFactNeighborX="-2886">
        <dgm:presLayoutVars>
          <dgm:bulletEnabled val="1"/>
        </dgm:presLayoutVars>
      </dgm:prSet>
      <dgm:spPr/>
    </dgm:pt>
    <dgm:pt modelId="{DF2FA9E3-929D-4CAD-AE4C-06579F80FF34}" type="pres">
      <dgm:prSet presAssocID="{2B012052-4C21-44E5-AEB1-861D7EEA0716}" presName="sibTrans" presStyleLbl="sibTrans1D1" presStyleIdx="0" presStyleCnt="5"/>
      <dgm:spPr/>
    </dgm:pt>
    <dgm:pt modelId="{53C2F090-C5F4-48B1-85A0-160E87724F1E}" type="pres">
      <dgm:prSet presAssocID="{2B012052-4C21-44E5-AEB1-861D7EEA0716}" presName="connectorText" presStyleLbl="sibTrans1D1" presStyleIdx="0" presStyleCnt="5"/>
      <dgm:spPr/>
    </dgm:pt>
    <dgm:pt modelId="{44F75209-8F1C-489E-B04F-C97A896FBA6B}" type="pres">
      <dgm:prSet presAssocID="{8E570030-53C6-4834-826D-BA99ABAC9CB3}" presName="node" presStyleLbl="node1" presStyleIdx="1" presStyleCnt="6">
        <dgm:presLayoutVars>
          <dgm:bulletEnabled val="1"/>
        </dgm:presLayoutVars>
      </dgm:prSet>
      <dgm:spPr/>
    </dgm:pt>
    <dgm:pt modelId="{95760049-9019-42B2-9941-D0490C5612AA}" type="pres">
      <dgm:prSet presAssocID="{3889DC6C-B8A3-46EC-83FF-479EB404F449}" presName="sibTrans" presStyleLbl="sibTrans1D1" presStyleIdx="1" presStyleCnt="5"/>
      <dgm:spPr/>
    </dgm:pt>
    <dgm:pt modelId="{1B6400C4-D3D4-41FA-AEF7-20C659AF191D}" type="pres">
      <dgm:prSet presAssocID="{3889DC6C-B8A3-46EC-83FF-479EB404F449}" presName="connectorText" presStyleLbl="sibTrans1D1" presStyleIdx="1" presStyleCnt="5"/>
      <dgm:spPr/>
    </dgm:pt>
    <dgm:pt modelId="{F4E892C1-6120-4E1F-AED2-5551E891FD17}" type="pres">
      <dgm:prSet presAssocID="{D49A50AA-5531-462E-8C6B-2D1D572CEF76}" presName="node" presStyleLbl="node1" presStyleIdx="2" presStyleCnt="6">
        <dgm:presLayoutVars>
          <dgm:bulletEnabled val="1"/>
        </dgm:presLayoutVars>
      </dgm:prSet>
      <dgm:spPr/>
    </dgm:pt>
    <dgm:pt modelId="{A32F2326-0CE4-48B3-8341-DAC6FFC4507A}" type="pres">
      <dgm:prSet presAssocID="{1CCB9BCA-9727-450A-982A-1956F6D2DFC2}" presName="sibTrans" presStyleLbl="sibTrans1D1" presStyleIdx="2" presStyleCnt="5"/>
      <dgm:spPr/>
    </dgm:pt>
    <dgm:pt modelId="{BC41CCB1-D0E5-4267-B432-C9A1E9892BA6}" type="pres">
      <dgm:prSet presAssocID="{1CCB9BCA-9727-450A-982A-1956F6D2DFC2}" presName="connectorText" presStyleLbl="sibTrans1D1" presStyleIdx="2" presStyleCnt="5"/>
      <dgm:spPr/>
    </dgm:pt>
    <dgm:pt modelId="{41FFA6B5-9EDB-4DAC-880F-BB092AADC613}" type="pres">
      <dgm:prSet presAssocID="{94FC52E5-4A0D-442C-AE92-C3C143D4DE63}" presName="node" presStyleLbl="node1" presStyleIdx="3" presStyleCnt="6">
        <dgm:presLayoutVars>
          <dgm:bulletEnabled val="1"/>
        </dgm:presLayoutVars>
      </dgm:prSet>
      <dgm:spPr/>
    </dgm:pt>
    <dgm:pt modelId="{06500DA3-5CDD-40D4-8E89-B80302A18FF6}" type="pres">
      <dgm:prSet presAssocID="{9E22C9D4-4E5C-47B2-A659-0C201747D50E}" presName="sibTrans" presStyleLbl="sibTrans1D1" presStyleIdx="3" presStyleCnt="5"/>
      <dgm:spPr/>
    </dgm:pt>
    <dgm:pt modelId="{E4D1C6CB-5802-4858-9DCB-5CFF46BE31A2}" type="pres">
      <dgm:prSet presAssocID="{9E22C9D4-4E5C-47B2-A659-0C201747D50E}" presName="connectorText" presStyleLbl="sibTrans1D1" presStyleIdx="3" presStyleCnt="5"/>
      <dgm:spPr/>
    </dgm:pt>
    <dgm:pt modelId="{B81F46D9-C7D8-4802-BBBD-AFF545AE490D}" type="pres">
      <dgm:prSet presAssocID="{DEA9D6CA-68BB-4449-A3BB-BAFCE8B1B08E}" presName="node" presStyleLbl="node1" presStyleIdx="4" presStyleCnt="6" custLinFactNeighborX="1413" custLinFactNeighborY="471">
        <dgm:presLayoutVars>
          <dgm:bulletEnabled val="1"/>
        </dgm:presLayoutVars>
      </dgm:prSet>
      <dgm:spPr/>
    </dgm:pt>
    <dgm:pt modelId="{5A9AE6F0-D800-47C7-98C8-95CE7E60CC06}" type="pres">
      <dgm:prSet presAssocID="{AF49ECA3-D4DF-4ED7-851B-4D3DC820275B}" presName="sibTrans" presStyleLbl="sibTrans1D1" presStyleIdx="4" presStyleCnt="5"/>
      <dgm:spPr/>
    </dgm:pt>
    <dgm:pt modelId="{C5E5E1FA-9465-4115-86EB-FF65268353A2}" type="pres">
      <dgm:prSet presAssocID="{AF49ECA3-D4DF-4ED7-851B-4D3DC820275B}" presName="connectorText" presStyleLbl="sibTrans1D1" presStyleIdx="4" presStyleCnt="5"/>
      <dgm:spPr/>
    </dgm:pt>
    <dgm:pt modelId="{2C9C8822-DBD8-4D2C-BECB-2FDFF05A12C7}" type="pres">
      <dgm:prSet presAssocID="{C1B238DA-F1BC-4D6B-AC05-2E93BD90EC9F}" presName="node" presStyleLbl="node1" presStyleIdx="5" presStyleCnt="6">
        <dgm:presLayoutVars>
          <dgm:bulletEnabled val="1"/>
        </dgm:presLayoutVars>
      </dgm:prSet>
      <dgm:spPr/>
    </dgm:pt>
  </dgm:ptLst>
  <dgm:cxnLst>
    <dgm:cxn modelId="{C921A300-0865-4715-AA17-93D92016744B}" type="presOf" srcId="{3889DC6C-B8A3-46EC-83FF-479EB404F449}" destId="{95760049-9019-42B2-9941-D0490C5612AA}" srcOrd="0" destOrd="0" presId="urn:microsoft.com/office/officeart/2016/7/layout/RepeatingBendingProcessNew"/>
    <dgm:cxn modelId="{94FFAE00-E3B1-4006-9E5C-886EAB8655FF}" type="presOf" srcId="{3889DC6C-B8A3-46EC-83FF-479EB404F449}" destId="{1B6400C4-D3D4-41FA-AEF7-20C659AF191D}" srcOrd="1" destOrd="0" presId="urn:microsoft.com/office/officeart/2016/7/layout/RepeatingBendingProcessNew"/>
    <dgm:cxn modelId="{98349A1A-0BDD-421C-8955-6B8A4A88BFB5}" type="presOf" srcId="{4630C02B-A1CB-484A-80D7-CE213204E226}" destId="{B2EAD3A6-F54A-4773-86BA-F55D044CB515}" srcOrd="0" destOrd="0" presId="urn:microsoft.com/office/officeart/2016/7/layout/RepeatingBendingProcessNew"/>
    <dgm:cxn modelId="{1F306645-A144-4F6E-8D01-2F98803564BC}" type="presOf" srcId="{2B012052-4C21-44E5-AEB1-861D7EEA0716}" destId="{53C2F090-C5F4-48B1-85A0-160E87724F1E}" srcOrd="1" destOrd="0" presId="urn:microsoft.com/office/officeart/2016/7/layout/RepeatingBendingProcessNew"/>
    <dgm:cxn modelId="{14E1AB47-FD50-428A-AAA1-DF77ED90A28A}" type="presOf" srcId="{C1B238DA-F1BC-4D6B-AC05-2E93BD90EC9F}" destId="{2C9C8822-DBD8-4D2C-BECB-2FDFF05A12C7}" srcOrd="0" destOrd="0" presId="urn:microsoft.com/office/officeart/2016/7/layout/RepeatingBendingProcessNew"/>
    <dgm:cxn modelId="{FD747E4A-8139-4469-B7B0-431EA43B8CF9}" srcId="{4630C02B-A1CB-484A-80D7-CE213204E226}" destId="{8E570030-53C6-4834-826D-BA99ABAC9CB3}" srcOrd="1" destOrd="0" parTransId="{9E6529CC-E592-4D32-9388-7739EF1A9573}" sibTransId="{3889DC6C-B8A3-46EC-83FF-479EB404F449}"/>
    <dgm:cxn modelId="{A13B9855-DA86-4A25-A114-624E32472D8B}" type="presOf" srcId="{94FC52E5-4A0D-442C-AE92-C3C143D4DE63}" destId="{41FFA6B5-9EDB-4DAC-880F-BB092AADC613}" srcOrd="0" destOrd="0" presId="urn:microsoft.com/office/officeart/2016/7/layout/RepeatingBendingProcessNew"/>
    <dgm:cxn modelId="{472D2061-6FBF-4BB9-9827-5F97D01AA9D6}" srcId="{4630C02B-A1CB-484A-80D7-CE213204E226}" destId="{C1B238DA-F1BC-4D6B-AC05-2E93BD90EC9F}" srcOrd="5" destOrd="0" parTransId="{948EAE5F-C23E-41EC-A4F1-83A8B2906C02}" sibTransId="{8072CE0B-5DB3-4B27-B94E-716521340366}"/>
    <dgm:cxn modelId="{B06FBC84-479D-424B-B83E-090294C70822}" type="presOf" srcId="{AF49ECA3-D4DF-4ED7-851B-4D3DC820275B}" destId="{5A9AE6F0-D800-47C7-98C8-95CE7E60CC06}" srcOrd="0" destOrd="0" presId="urn:microsoft.com/office/officeart/2016/7/layout/RepeatingBendingProcessNew"/>
    <dgm:cxn modelId="{DEB57289-5127-4120-AD10-9BD872CFB9EC}" type="presOf" srcId="{2B012052-4C21-44E5-AEB1-861D7EEA0716}" destId="{DF2FA9E3-929D-4CAD-AE4C-06579F80FF34}" srcOrd="0" destOrd="0" presId="urn:microsoft.com/office/officeart/2016/7/layout/RepeatingBendingProcessNew"/>
    <dgm:cxn modelId="{FAE91C92-6C5D-47A4-9B1B-17B1A2CA9622}" type="presOf" srcId="{9E22C9D4-4E5C-47B2-A659-0C201747D50E}" destId="{E4D1C6CB-5802-4858-9DCB-5CFF46BE31A2}" srcOrd="1" destOrd="0" presId="urn:microsoft.com/office/officeart/2016/7/layout/RepeatingBendingProcessNew"/>
    <dgm:cxn modelId="{484AAA9A-39D3-4EA9-8F55-A63D2CB3EA6F}" type="presOf" srcId="{DEA9D6CA-68BB-4449-A3BB-BAFCE8B1B08E}" destId="{B81F46D9-C7D8-4802-BBBD-AFF545AE490D}" srcOrd="0" destOrd="0" presId="urn:microsoft.com/office/officeart/2016/7/layout/RepeatingBendingProcessNew"/>
    <dgm:cxn modelId="{CFF883A2-AC03-48BA-B7AF-9069D800A070}" srcId="{4630C02B-A1CB-484A-80D7-CE213204E226}" destId="{7599EA13-FD35-47C0-AF92-D137C54EAE34}" srcOrd="0" destOrd="0" parTransId="{BB6C36DA-5C5A-4580-BFF2-08EEB9BBD531}" sibTransId="{2B012052-4C21-44E5-AEB1-861D7EEA0716}"/>
    <dgm:cxn modelId="{59D661A5-F633-4537-ACBB-56CF1DAA52E2}" srcId="{4630C02B-A1CB-484A-80D7-CE213204E226}" destId="{D49A50AA-5531-462E-8C6B-2D1D572CEF76}" srcOrd="2" destOrd="0" parTransId="{6F369621-E045-4191-A0BE-33D6341B5B64}" sibTransId="{1CCB9BCA-9727-450A-982A-1956F6D2DFC2}"/>
    <dgm:cxn modelId="{7B92F9B8-19A6-4EC7-B017-88C0673E5027}" type="presOf" srcId="{1CCB9BCA-9727-450A-982A-1956F6D2DFC2}" destId="{A32F2326-0CE4-48B3-8341-DAC6FFC4507A}" srcOrd="0" destOrd="0" presId="urn:microsoft.com/office/officeart/2016/7/layout/RepeatingBendingProcessNew"/>
    <dgm:cxn modelId="{4478F8B9-AD8B-4627-8AEE-1D53D88761FA}" srcId="{4630C02B-A1CB-484A-80D7-CE213204E226}" destId="{94FC52E5-4A0D-442C-AE92-C3C143D4DE63}" srcOrd="3" destOrd="0" parTransId="{696A8A5D-FC66-4650-A332-76DD92F3228E}" sibTransId="{9E22C9D4-4E5C-47B2-A659-0C201747D50E}"/>
    <dgm:cxn modelId="{6F38FDB9-D8AB-47A3-807E-23B821678F46}" srcId="{4630C02B-A1CB-484A-80D7-CE213204E226}" destId="{DEA9D6CA-68BB-4449-A3BB-BAFCE8B1B08E}" srcOrd="4" destOrd="0" parTransId="{74569FC1-AE37-442F-A2BB-402D90EACB3E}" sibTransId="{AF49ECA3-D4DF-4ED7-851B-4D3DC820275B}"/>
    <dgm:cxn modelId="{2EA05DBF-48FB-4A6C-94A8-606F4DB9564E}" type="presOf" srcId="{1CCB9BCA-9727-450A-982A-1956F6D2DFC2}" destId="{BC41CCB1-D0E5-4267-B432-C9A1E9892BA6}" srcOrd="1" destOrd="0" presId="urn:microsoft.com/office/officeart/2016/7/layout/RepeatingBendingProcessNew"/>
    <dgm:cxn modelId="{3546ECC5-6D31-4725-8821-D1D8431EEDCD}" type="presOf" srcId="{9E22C9D4-4E5C-47B2-A659-0C201747D50E}" destId="{06500DA3-5CDD-40D4-8E89-B80302A18FF6}" srcOrd="0" destOrd="0" presId="urn:microsoft.com/office/officeart/2016/7/layout/RepeatingBendingProcessNew"/>
    <dgm:cxn modelId="{BE8BACC8-C04B-4148-91BB-BC2AA39227FF}" type="presOf" srcId="{8E570030-53C6-4834-826D-BA99ABAC9CB3}" destId="{44F75209-8F1C-489E-B04F-C97A896FBA6B}" srcOrd="0" destOrd="0" presId="urn:microsoft.com/office/officeart/2016/7/layout/RepeatingBendingProcessNew"/>
    <dgm:cxn modelId="{565AE0CE-BE4F-4A16-AD61-ED3542889656}" type="presOf" srcId="{D49A50AA-5531-462E-8C6B-2D1D572CEF76}" destId="{F4E892C1-6120-4E1F-AED2-5551E891FD17}" srcOrd="0" destOrd="0" presId="urn:microsoft.com/office/officeart/2016/7/layout/RepeatingBendingProcessNew"/>
    <dgm:cxn modelId="{CCC5D2E0-6DD4-4178-9C54-9D7815BD7033}" type="presOf" srcId="{AF49ECA3-D4DF-4ED7-851B-4D3DC820275B}" destId="{C5E5E1FA-9465-4115-86EB-FF65268353A2}" srcOrd="1" destOrd="0" presId="urn:microsoft.com/office/officeart/2016/7/layout/RepeatingBendingProcessNew"/>
    <dgm:cxn modelId="{239ADAE3-20B9-460F-A035-644181CA26E6}" type="presOf" srcId="{7599EA13-FD35-47C0-AF92-D137C54EAE34}" destId="{A980BC21-95C3-48DB-A388-CB601AD3CA72}" srcOrd="0" destOrd="0" presId="urn:microsoft.com/office/officeart/2016/7/layout/RepeatingBendingProcessNew"/>
    <dgm:cxn modelId="{0CDA5E0B-F81A-4D66-B392-3F739D34E73A}" type="presParOf" srcId="{B2EAD3A6-F54A-4773-86BA-F55D044CB515}" destId="{A980BC21-95C3-48DB-A388-CB601AD3CA72}" srcOrd="0" destOrd="0" presId="urn:microsoft.com/office/officeart/2016/7/layout/RepeatingBendingProcessNew"/>
    <dgm:cxn modelId="{C3209065-9DA7-41DB-B181-C2914F8DC653}" type="presParOf" srcId="{B2EAD3A6-F54A-4773-86BA-F55D044CB515}" destId="{DF2FA9E3-929D-4CAD-AE4C-06579F80FF34}" srcOrd="1" destOrd="0" presId="urn:microsoft.com/office/officeart/2016/7/layout/RepeatingBendingProcessNew"/>
    <dgm:cxn modelId="{BCEF615C-0F26-4523-BB0B-5CD0F6114BAC}" type="presParOf" srcId="{DF2FA9E3-929D-4CAD-AE4C-06579F80FF34}" destId="{53C2F090-C5F4-48B1-85A0-160E87724F1E}" srcOrd="0" destOrd="0" presId="urn:microsoft.com/office/officeart/2016/7/layout/RepeatingBendingProcessNew"/>
    <dgm:cxn modelId="{FF8E7015-999C-4140-9CEA-48C6EE6BCC28}" type="presParOf" srcId="{B2EAD3A6-F54A-4773-86BA-F55D044CB515}" destId="{44F75209-8F1C-489E-B04F-C97A896FBA6B}" srcOrd="2" destOrd="0" presId="urn:microsoft.com/office/officeart/2016/7/layout/RepeatingBendingProcessNew"/>
    <dgm:cxn modelId="{9B034E55-EACD-468A-9937-FD395A6F2FC8}" type="presParOf" srcId="{B2EAD3A6-F54A-4773-86BA-F55D044CB515}" destId="{95760049-9019-42B2-9941-D0490C5612AA}" srcOrd="3" destOrd="0" presId="urn:microsoft.com/office/officeart/2016/7/layout/RepeatingBendingProcessNew"/>
    <dgm:cxn modelId="{2A7E9829-0375-4E44-B41C-38622D73CD42}" type="presParOf" srcId="{95760049-9019-42B2-9941-D0490C5612AA}" destId="{1B6400C4-D3D4-41FA-AEF7-20C659AF191D}" srcOrd="0" destOrd="0" presId="urn:microsoft.com/office/officeart/2016/7/layout/RepeatingBendingProcessNew"/>
    <dgm:cxn modelId="{D96F02D8-C3DE-4B41-8FF0-3DE3BA84AB35}" type="presParOf" srcId="{B2EAD3A6-F54A-4773-86BA-F55D044CB515}" destId="{F4E892C1-6120-4E1F-AED2-5551E891FD17}" srcOrd="4" destOrd="0" presId="urn:microsoft.com/office/officeart/2016/7/layout/RepeatingBendingProcessNew"/>
    <dgm:cxn modelId="{B5594A7E-5FB0-4E59-8791-962E445521C8}" type="presParOf" srcId="{B2EAD3A6-F54A-4773-86BA-F55D044CB515}" destId="{A32F2326-0CE4-48B3-8341-DAC6FFC4507A}" srcOrd="5" destOrd="0" presId="urn:microsoft.com/office/officeart/2016/7/layout/RepeatingBendingProcessNew"/>
    <dgm:cxn modelId="{A4E38F6B-FEC0-460E-8A72-D4E6D69D9965}" type="presParOf" srcId="{A32F2326-0CE4-48B3-8341-DAC6FFC4507A}" destId="{BC41CCB1-D0E5-4267-B432-C9A1E9892BA6}" srcOrd="0" destOrd="0" presId="urn:microsoft.com/office/officeart/2016/7/layout/RepeatingBendingProcessNew"/>
    <dgm:cxn modelId="{091F683B-8316-46B8-B2BF-3A1D7BB61219}" type="presParOf" srcId="{B2EAD3A6-F54A-4773-86BA-F55D044CB515}" destId="{41FFA6B5-9EDB-4DAC-880F-BB092AADC613}" srcOrd="6" destOrd="0" presId="urn:microsoft.com/office/officeart/2016/7/layout/RepeatingBendingProcessNew"/>
    <dgm:cxn modelId="{DA30B386-8008-4E73-ADC8-4F0D40892D08}" type="presParOf" srcId="{B2EAD3A6-F54A-4773-86BA-F55D044CB515}" destId="{06500DA3-5CDD-40D4-8E89-B80302A18FF6}" srcOrd="7" destOrd="0" presId="urn:microsoft.com/office/officeart/2016/7/layout/RepeatingBendingProcessNew"/>
    <dgm:cxn modelId="{FF4501DA-800E-47A3-A11C-8AEFC69D81E4}" type="presParOf" srcId="{06500DA3-5CDD-40D4-8E89-B80302A18FF6}" destId="{E4D1C6CB-5802-4858-9DCB-5CFF46BE31A2}" srcOrd="0" destOrd="0" presId="urn:microsoft.com/office/officeart/2016/7/layout/RepeatingBendingProcessNew"/>
    <dgm:cxn modelId="{21352F65-6A8A-4E07-9576-296ECDBB527E}" type="presParOf" srcId="{B2EAD3A6-F54A-4773-86BA-F55D044CB515}" destId="{B81F46D9-C7D8-4802-BBBD-AFF545AE490D}" srcOrd="8" destOrd="0" presId="urn:microsoft.com/office/officeart/2016/7/layout/RepeatingBendingProcessNew"/>
    <dgm:cxn modelId="{ACA965D1-6509-4FE4-B414-AA89A63ABF28}" type="presParOf" srcId="{B2EAD3A6-F54A-4773-86BA-F55D044CB515}" destId="{5A9AE6F0-D800-47C7-98C8-95CE7E60CC06}" srcOrd="9" destOrd="0" presId="urn:microsoft.com/office/officeart/2016/7/layout/RepeatingBendingProcessNew"/>
    <dgm:cxn modelId="{38AC5BFE-8FC5-422A-848C-C316EAD914E3}" type="presParOf" srcId="{5A9AE6F0-D800-47C7-98C8-95CE7E60CC06}" destId="{C5E5E1FA-9465-4115-86EB-FF65268353A2}" srcOrd="0" destOrd="0" presId="urn:microsoft.com/office/officeart/2016/7/layout/RepeatingBendingProcessNew"/>
    <dgm:cxn modelId="{9FEB8B46-B476-4BDC-AAB1-C500EB33564C}" type="presParOf" srcId="{B2EAD3A6-F54A-4773-86BA-F55D044CB515}" destId="{2C9C8822-DBD8-4D2C-BECB-2FDFF05A12C7}"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FCF3B-AFCA-4692-9C92-883D31119B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D6C239-D49E-4873-A6B6-68446B065EFC}">
      <dgm:prSet custT="1"/>
      <dgm:spPr>
        <a:solidFill>
          <a:srgbClr val="92D050"/>
        </a:solidFill>
      </dgm:spPr>
      <dgm:t>
        <a:bodyPr/>
        <a:lstStyle/>
        <a:p>
          <a:pPr algn="ctr"/>
          <a:r>
            <a:rPr lang="en-US" sz="2000" dirty="0">
              <a:solidFill>
                <a:schemeClr val="tx1"/>
              </a:solidFill>
            </a:rPr>
            <a:t>One of the most important skills for documenting and reporting safeguarding concerns is to use clear, precise, concise, factual, non -judgmental language</a:t>
          </a:r>
        </a:p>
      </dgm:t>
    </dgm:pt>
    <dgm:pt modelId="{5B178F42-FD8F-4364-985E-CE0BA13F9EFD}" type="parTrans" cxnId="{207CB267-5D78-4334-BD39-0A157D646405}">
      <dgm:prSet/>
      <dgm:spPr/>
      <dgm:t>
        <a:bodyPr/>
        <a:lstStyle/>
        <a:p>
          <a:endParaRPr lang="en-US"/>
        </a:p>
      </dgm:t>
    </dgm:pt>
    <dgm:pt modelId="{6E563583-4DFF-452B-B68A-7C6224815E37}" type="sibTrans" cxnId="{207CB267-5D78-4334-BD39-0A157D646405}">
      <dgm:prSet/>
      <dgm:spPr/>
      <dgm:t>
        <a:bodyPr/>
        <a:lstStyle/>
        <a:p>
          <a:endParaRPr lang="en-US"/>
        </a:p>
      </dgm:t>
    </dgm:pt>
    <dgm:pt modelId="{2EE18F2C-140B-4FC5-9245-65C8D813B1DA}">
      <dgm:prSet custT="1"/>
      <dgm:spPr/>
      <dgm:t>
        <a:bodyPr/>
        <a:lstStyle/>
        <a:p>
          <a:pPr algn="ctr"/>
          <a:r>
            <a:rPr lang="en-US" sz="2400" dirty="0">
              <a:solidFill>
                <a:schemeClr val="bg1"/>
              </a:solidFill>
            </a:rPr>
            <a:t>“The front room was in a terrible state”</a:t>
          </a:r>
        </a:p>
      </dgm:t>
    </dgm:pt>
    <dgm:pt modelId="{60C0AD35-41F3-4AE9-8A71-B6AD3C4281D0}" type="parTrans" cxnId="{021D36C8-A1E9-4656-B3EB-EFB3913B2A6C}">
      <dgm:prSet/>
      <dgm:spPr/>
      <dgm:t>
        <a:bodyPr/>
        <a:lstStyle/>
        <a:p>
          <a:endParaRPr lang="en-US"/>
        </a:p>
      </dgm:t>
    </dgm:pt>
    <dgm:pt modelId="{390246B7-76D8-4032-81AB-7BCECA953726}" type="sibTrans" cxnId="{021D36C8-A1E9-4656-B3EB-EFB3913B2A6C}">
      <dgm:prSet/>
      <dgm:spPr/>
      <dgm:t>
        <a:bodyPr/>
        <a:lstStyle/>
        <a:p>
          <a:endParaRPr lang="en-US"/>
        </a:p>
      </dgm:t>
    </dgm:pt>
    <dgm:pt modelId="{2AE0122F-4FD9-4C95-BDCB-F5ACBC122E27}">
      <dgm:prSet custT="1"/>
      <dgm:spPr/>
      <dgm:t>
        <a:bodyPr/>
        <a:lstStyle/>
        <a:p>
          <a:pPr algn="ctr"/>
          <a:r>
            <a:rPr lang="en-US" sz="2400" dirty="0"/>
            <a:t>The front room contained 14 bags of rubbish and I saw 20 empty fast -food packages. I also saw what looked like mice droppings in the corner of the room next to the kitchen door</a:t>
          </a:r>
        </a:p>
      </dgm:t>
    </dgm:pt>
    <dgm:pt modelId="{E822EB1F-37AC-4908-9B6C-08A711A18D5C}" type="parTrans" cxnId="{240166EF-017C-4C59-BE40-4750388AFEB5}">
      <dgm:prSet/>
      <dgm:spPr/>
      <dgm:t>
        <a:bodyPr/>
        <a:lstStyle/>
        <a:p>
          <a:endParaRPr lang="en-US"/>
        </a:p>
      </dgm:t>
    </dgm:pt>
    <dgm:pt modelId="{1F26BF3D-9BEF-4D43-9D4E-F878AC1CC624}" type="sibTrans" cxnId="{240166EF-017C-4C59-BE40-4750388AFEB5}">
      <dgm:prSet/>
      <dgm:spPr/>
      <dgm:t>
        <a:bodyPr/>
        <a:lstStyle/>
        <a:p>
          <a:endParaRPr lang="en-US"/>
        </a:p>
      </dgm:t>
    </dgm:pt>
    <dgm:pt modelId="{A7119A38-5ADC-4964-BF0D-241A057BFF4F}">
      <dgm:prSet custT="1"/>
      <dgm:spPr/>
      <dgm:t>
        <a:bodyPr/>
        <a:lstStyle/>
        <a:p>
          <a:pPr algn="ctr"/>
          <a:r>
            <a:rPr lang="en-US" sz="2400" dirty="0">
              <a:solidFill>
                <a:schemeClr val="bg1"/>
              </a:solidFill>
            </a:rPr>
            <a:t>“displayed inappropriate sexual </a:t>
          </a:r>
          <a:r>
            <a:rPr lang="en-US" sz="2400" dirty="0" err="1">
              <a:solidFill>
                <a:schemeClr val="bg1"/>
              </a:solidFill>
            </a:rPr>
            <a:t>behaviour</a:t>
          </a:r>
          <a:r>
            <a:rPr lang="en-US" sz="2400" dirty="0">
              <a:solidFill>
                <a:schemeClr val="bg1"/>
              </a:solidFill>
            </a:rPr>
            <a:t>”</a:t>
          </a:r>
        </a:p>
      </dgm:t>
    </dgm:pt>
    <dgm:pt modelId="{36E093F7-CF1D-4D5B-9DFF-DE4C11EA8D06}" type="parTrans" cxnId="{AA93AFC3-A78C-478B-9EA6-2A251D4FD605}">
      <dgm:prSet/>
      <dgm:spPr/>
      <dgm:t>
        <a:bodyPr/>
        <a:lstStyle/>
        <a:p>
          <a:endParaRPr lang="en-US"/>
        </a:p>
      </dgm:t>
    </dgm:pt>
    <dgm:pt modelId="{D9076C71-FC1D-4AE7-AB4B-C00C4A125138}" type="sibTrans" cxnId="{AA93AFC3-A78C-478B-9EA6-2A251D4FD605}">
      <dgm:prSet/>
      <dgm:spPr/>
      <dgm:t>
        <a:bodyPr/>
        <a:lstStyle/>
        <a:p>
          <a:endParaRPr lang="en-US"/>
        </a:p>
      </dgm:t>
    </dgm:pt>
    <dgm:pt modelId="{0D7C729F-9754-475A-A4C2-C33FD28E2B75}">
      <dgm:prSet custT="1"/>
      <dgm:spPr/>
      <dgm:t>
        <a:bodyPr/>
        <a:lstStyle/>
        <a:p>
          <a:pPr algn="ctr"/>
          <a:r>
            <a:rPr lang="en-US" sz="2400" b="0" dirty="0"/>
            <a:t>He put both his hands on her breasts</a:t>
          </a:r>
          <a:r>
            <a:rPr lang="en-US" sz="2800" b="0" dirty="0"/>
            <a:t>. </a:t>
          </a:r>
        </a:p>
      </dgm:t>
    </dgm:pt>
    <dgm:pt modelId="{EA72580C-4826-4E68-9778-1D425D1709AE}" type="parTrans" cxnId="{83273993-38DB-489C-8E51-D820D52004C0}">
      <dgm:prSet/>
      <dgm:spPr/>
      <dgm:t>
        <a:bodyPr/>
        <a:lstStyle/>
        <a:p>
          <a:endParaRPr lang="en-US"/>
        </a:p>
      </dgm:t>
    </dgm:pt>
    <dgm:pt modelId="{5C9FFF76-3547-4492-91B6-EB61BB4200F1}" type="sibTrans" cxnId="{83273993-38DB-489C-8E51-D820D52004C0}">
      <dgm:prSet/>
      <dgm:spPr/>
      <dgm:t>
        <a:bodyPr/>
        <a:lstStyle/>
        <a:p>
          <a:endParaRPr lang="en-US"/>
        </a:p>
      </dgm:t>
    </dgm:pt>
    <dgm:pt modelId="{DA4A062A-DFA3-4ADB-AABE-0F5C256D5371}" type="pres">
      <dgm:prSet presAssocID="{0D5FCF3B-AFCA-4692-9C92-883D31119B6A}" presName="linear" presStyleCnt="0">
        <dgm:presLayoutVars>
          <dgm:animLvl val="lvl"/>
          <dgm:resizeHandles val="exact"/>
        </dgm:presLayoutVars>
      </dgm:prSet>
      <dgm:spPr/>
    </dgm:pt>
    <dgm:pt modelId="{FE6ADE3A-A814-4B60-BBA7-9A219236889A}" type="pres">
      <dgm:prSet presAssocID="{D9D6C239-D49E-4873-A6B6-68446B065EFC}" presName="parentText" presStyleLbl="node1" presStyleIdx="0" presStyleCnt="5">
        <dgm:presLayoutVars>
          <dgm:chMax val="0"/>
          <dgm:bulletEnabled val="1"/>
        </dgm:presLayoutVars>
      </dgm:prSet>
      <dgm:spPr>
        <a:prstGeom prst="rect">
          <a:avLst/>
        </a:prstGeom>
      </dgm:spPr>
    </dgm:pt>
    <dgm:pt modelId="{9D509A2D-6C3B-4926-B67A-B9C5094C3E9B}" type="pres">
      <dgm:prSet presAssocID="{6E563583-4DFF-452B-B68A-7C6224815E37}" presName="spacer" presStyleCnt="0"/>
      <dgm:spPr/>
    </dgm:pt>
    <dgm:pt modelId="{4A5CAD0C-AF28-434D-B447-05EE11E06041}" type="pres">
      <dgm:prSet presAssocID="{2EE18F2C-140B-4FC5-9245-65C8D813B1DA}" presName="parentText" presStyleLbl="node1" presStyleIdx="1" presStyleCnt="5" custLinFactNeighborY="-59363">
        <dgm:presLayoutVars>
          <dgm:chMax val="0"/>
          <dgm:bulletEnabled val="1"/>
        </dgm:presLayoutVars>
      </dgm:prSet>
      <dgm:spPr/>
    </dgm:pt>
    <dgm:pt modelId="{161E818B-DBCB-465E-9DEA-85BA7079B884}" type="pres">
      <dgm:prSet presAssocID="{390246B7-76D8-4032-81AB-7BCECA953726}" presName="spacer" presStyleCnt="0"/>
      <dgm:spPr/>
    </dgm:pt>
    <dgm:pt modelId="{599A5BF1-8DD2-4F67-9EBE-CD79D5B0D52D}" type="pres">
      <dgm:prSet presAssocID="{2AE0122F-4FD9-4C95-BDCB-F5ACBC122E27}" presName="parentText" presStyleLbl="node1" presStyleIdx="2" presStyleCnt="5">
        <dgm:presLayoutVars>
          <dgm:chMax val="0"/>
          <dgm:bulletEnabled val="1"/>
        </dgm:presLayoutVars>
      </dgm:prSet>
      <dgm:spPr/>
    </dgm:pt>
    <dgm:pt modelId="{2AE14133-BD0E-4E92-A1B4-EB63644288E8}" type="pres">
      <dgm:prSet presAssocID="{1F26BF3D-9BEF-4D43-9D4E-F878AC1CC624}" presName="spacer" presStyleCnt="0"/>
      <dgm:spPr/>
    </dgm:pt>
    <dgm:pt modelId="{743B212D-C932-4581-B1C5-E423211A0047}" type="pres">
      <dgm:prSet presAssocID="{A7119A38-5ADC-4964-BF0D-241A057BFF4F}" presName="parentText" presStyleLbl="node1" presStyleIdx="3" presStyleCnt="5">
        <dgm:presLayoutVars>
          <dgm:chMax val="0"/>
          <dgm:bulletEnabled val="1"/>
        </dgm:presLayoutVars>
      </dgm:prSet>
      <dgm:spPr/>
    </dgm:pt>
    <dgm:pt modelId="{7C048C9A-EFDF-4782-A8EE-B6BF66B0D7CF}" type="pres">
      <dgm:prSet presAssocID="{D9076C71-FC1D-4AE7-AB4B-C00C4A125138}" presName="spacer" presStyleCnt="0"/>
      <dgm:spPr/>
    </dgm:pt>
    <dgm:pt modelId="{DBF7C0A4-16E9-4D71-9770-C700EAAF1169}" type="pres">
      <dgm:prSet presAssocID="{0D7C729F-9754-475A-A4C2-C33FD28E2B75}" presName="parentText" presStyleLbl="node1" presStyleIdx="4" presStyleCnt="5">
        <dgm:presLayoutVars>
          <dgm:chMax val="0"/>
          <dgm:bulletEnabled val="1"/>
        </dgm:presLayoutVars>
      </dgm:prSet>
      <dgm:spPr/>
    </dgm:pt>
  </dgm:ptLst>
  <dgm:cxnLst>
    <dgm:cxn modelId="{1CE41418-AECE-452E-9027-257D5D9F0645}" type="presOf" srcId="{2EE18F2C-140B-4FC5-9245-65C8D813B1DA}" destId="{4A5CAD0C-AF28-434D-B447-05EE11E06041}" srcOrd="0" destOrd="0" presId="urn:microsoft.com/office/officeart/2005/8/layout/vList2"/>
    <dgm:cxn modelId="{212F3863-BA06-4B34-810E-282C853037C2}" type="presOf" srcId="{2AE0122F-4FD9-4C95-BDCB-F5ACBC122E27}" destId="{599A5BF1-8DD2-4F67-9EBE-CD79D5B0D52D}" srcOrd="0" destOrd="0" presId="urn:microsoft.com/office/officeart/2005/8/layout/vList2"/>
    <dgm:cxn modelId="{207CB267-5D78-4334-BD39-0A157D646405}" srcId="{0D5FCF3B-AFCA-4692-9C92-883D31119B6A}" destId="{D9D6C239-D49E-4873-A6B6-68446B065EFC}" srcOrd="0" destOrd="0" parTransId="{5B178F42-FD8F-4364-985E-CE0BA13F9EFD}" sibTransId="{6E563583-4DFF-452B-B68A-7C6224815E37}"/>
    <dgm:cxn modelId="{83273993-38DB-489C-8E51-D820D52004C0}" srcId="{0D5FCF3B-AFCA-4692-9C92-883D31119B6A}" destId="{0D7C729F-9754-475A-A4C2-C33FD28E2B75}" srcOrd="4" destOrd="0" parTransId="{EA72580C-4826-4E68-9778-1D425D1709AE}" sibTransId="{5C9FFF76-3547-4492-91B6-EB61BB4200F1}"/>
    <dgm:cxn modelId="{B8A34CAB-936A-46F4-880E-B3DD0913AE4D}" type="presOf" srcId="{0D7C729F-9754-475A-A4C2-C33FD28E2B75}" destId="{DBF7C0A4-16E9-4D71-9770-C700EAAF1169}" srcOrd="0" destOrd="0" presId="urn:microsoft.com/office/officeart/2005/8/layout/vList2"/>
    <dgm:cxn modelId="{AA93AFC3-A78C-478B-9EA6-2A251D4FD605}" srcId="{0D5FCF3B-AFCA-4692-9C92-883D31119B6A}" destId="{A7119A38-5ADC-4964-BF0D-241A057BFF4F}" srcOrd="3" destOrd="0" parTransId="{36E093F7-CF1D-4D5B-9DFF-DE4C11EA8D06}" sibTransId="{D9076C71-FC1D-4AE7-AB4B-C00C4A125138}"/>
    <dgm:cxn modelId="{021D36C8-A1E9-4656-B3EB-EFB3913B2A6C}" srcId="{0D5FCF3B-AFCA-4692-9C92-883D31119B6A}" destId="{2EE18F2C-140B-4FC5-9245-65C8D813B1DA}" srcOrd="1" destOrd="0" parTransId="{60C0AD35-41F3-4AE9-8A71-B6AD3C4281D0}" sibTransId="{390246B7-76D8-4032-81AB-7BCECA953726}"/>
    <dgm:cxn modelId="{DDA6A4CE-4DAD-46E8-B175-85DBC4867DE0}" type="presOf" srcId="{A7119A38-5ADC-4964-BF0D-241A057BFF4F}" destId="{743B212D-C932-4581-B1C5-E423211A0047}" srcOrd="0" destOrd="0" presId="urn:microsoft.com/office/officeart/2005/8/layout/vList2"/>
    <dgm:cxn modelId="{83E422DC-C882-42E6-ACF4-1F50A00A3699}" type="presOf" srcId="{0D5FCF3B-AFCA-4692-9C92-883D31119B6A}" destId="{DA4A062A-DFA3-4ADB-AABE-0F5C256D5371}" srcOrd="0" destOrd="0" presId="urn:microsoft.com/office/officeart/2005/8/layout/vList2"/>
    <dgm:cxn modelId="{C0B366EE-8EEC-4AB6-A7CF-1B02989476C1}" type="presOf" srcId="{D9D6C239-D49E-4873-A6B6-68446B065EFC}" destId="{FE6ADE3A-A814-4B60-BBA7-9A219236889A}" srcOrd="0" destOrd="0" presId="urn:microsoft.com/office/officeart/2005/8/layout/vList2"/>
    <dgm:cxn modelId="{240166EF-017C-4C59-BE40-4750388AFEB5}" srcId="{0D5FCF3B-AFCA-4692-9C92-883D31119B6A}" destId="{2AE0122F-4FD9-4C95-BDCB-F5ACBC122E27}" srcOrd="2" destOrd="0" parTransId="{E822EB1F-37AC-4908-9B6C-08A711A18D5C}" sibTransId="{1F26BF3D-9BEF-4D43-9D4E-F878AC1CC624}"/>
    <dgm:cxn modelId="{DAD7DE7D-C462-4BBC-9D9C-E2CB6A393DE1}" type="presParOf" srcId="{DA4A062A-DFA3-4ADB-AABE-0F5C256D5371}" destId="{FE6ADE3A-A814-4B60-BBA7-9A219236889A}" srcOrd="0" destOrd="0" presId="urn:microsoft.com/office/officeart/2005/8/layout/vList2"/>
    <dgm:cxn modelId="{7494BBE1-1569-4445-8F26-023E119C896A}" type="presParOf" srcId="{DA4A062A-DFA3-4ADB-AABE-0F5C256D5371}" destId="{9D509A2D-6C3B-4926-B67A-B9C5094C3E9B}" srcOrd="1" destOrd="0" presId="urn:microsoft.com/office/officeart/2005/8/layout/vList2"/>
    <dgm:cxn modelId="{5B209388-1DE4-45DB-A381-BFC6673089EC}" type="presParOf" srcId="{DA4A062A-DFA3-4ADB-AABE-0F5C256D5371}" destId="{4A5CAD0C-AF28-434D-B447-05EE11E06041}" srcOrd="2" destOrd="0" presId="urn:microsoft.com/office/officeart/2005/8/layout/vList2"/>
    <dgm:cxn modelId="{531C1207-7B34-4214-8D67-B34A66803AC4}" type="presParOf" srcId="{DA4A062A-DFA3-4ADB-AABE-0F5C256D5371}" destId="{161E818B-DBCB-465E-9DEA-85BA7079B884}" srcOrd="3" destOrd="0" presId="urn:microsoft.com/office/officeart/2005/8/layout/vList2"/>
    <dgm:cxn modelId="{361061F7-17AD-4D0C-A6CD-8A3DD0DA652D}" type="presParOf" srcId="{DA4A062A-DFA3-4ADB-AABE-0F5C256D5371}" destId="{599A5BF1-8DD2-4F67-9EBE-CD79D5B0D52D}" srcOrd="4" destOrd="0" presId="urn:microsoft.com/office/officeart/2005/8/layout/vList2"/>
    <dgm:cxn modelId="{C125EC27-BD75-4F1C-9FD2-9B18576D0684}" type="presParOf" srcId="{DA4A062A-DFA3-4ADB-AABE-0F5C256D5371}" destId="{2AE14133-BD0E-4E92-A1B4-EB63644288E8}" srcOrd="5" destOrd="0" presId="urn:microsoft.com/office/officeart/2005/8/layout/vList2"/>
    <dgm:cxn modelId="{5303972B-1F93-4D8D-A67F-6B82EEA88431}" type="presParOf" srcId="{DA4A062A-DFA3-4ADB-AABE-0F5C256D5371}" destId="{743B212D-C932-4581-B1C5-E423211A0047}" srcOrd="6" destOrd="0" presId="urn:microsoft.com/office/officeart/2005/8/layout/vList2"/>
    <dgm:cxn modelId="{C62A1436-08D4-4E92-B64D-FF3AF3FB923F}" type="presParOf" srcId="{DA4A062A-DFA3-4ADB-AABE-0F5C256D5371}" destId="{7C048C9A-EFDF-4782-A8EE-B6BF66B0D7CF}" srcOrd="7" destOrd="0" presId="urn:microsoft.com/office/officeart/2005/8/layout/vList2"/>
    <dgm:cxn modelId="{0C2B02FB-8566-478A-B96A-B1E830DE8BDB}" type="presParOf" srcId="{DA4A062A-DFA3-4ADB-AABE-0F5C256D5371}" destId="{DBF7C0A4-16E9-4D71-9770-C700EAAF116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217A9E-E7AA-4C09-B13B-D8459EC14F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927229-C1EF-45E0-8097-A5CA69251955}">
      <dgm:prSet/>
      <dgm:spPr>
        <a:solidFill>
          <a:srgbClr val="92D050"/>
        </a:solidFill>
      </dgm:spPr>
      <dgm:t>
        <a:bodyPr/>
        <a:lstStyle/>
        <a:p>
          <a:r>
            <a:rPr lang="en-GB"/>
            <a:t>Include:</a:t>
          </a:r>
          <a:endParaRPr lang="en-US"/>
        </a:p>
      </dgm:t>
    </dgm:pt>
    <dgm:pt modelId="{853DD4B0-FFF4-4992-9489-C75CFAACCB8B}" type="parTrans" cxnId="{57EDBB35-BACB-4DF9-A719-FEF8B3E2692A}">
      <dgm:prSet/>
      <dgm:spPr/>
      <dgm:t>
        <a:bodyPr/>
        <a:lstStyle/>
        <a:p>
          <a:endParaRPr lang="en-US"/>
        </a:p>
      </dgm:t>
    </dgm:pt>
    <dgm:pt modelId="{4C0C0AE9-71C3-4ADC-A4CB-7A44213037C5}" type="sibTrans" cxnId="{57EDBB35-BACB-4DF9-A719-FEF8B3E2692A}">
      <dgm:prSet/>
      <dgm:spPr/>
      <dgm:t>
        <a:bodyPr/>
        <a:lstStyle/>
        <a:p>
          <a:endParaRPr lang="en-US"/>
        </a:p>
      </dgm:t>
    </dgm:pt>
    <dgm:pt modelId="{47409DF6-B50A-42AB-82C2-3DF513406AEC}">
      <dgm:prSet/>
      <dgm:spPr/>
      <dgm:t>
        <a:bodyPr/>
        <a:lstStyle/>
        <a:p>
          <a:r>
            <a:rPr lang="en-GB" dirty="0"/>
            <a:t>Why the decision was made</a:t>
          </a:r>
          <a:endParaRPr lang="en-US" dirty="0"/>
        </a:p>
      </dgm:t>
    </dgm:pt>
    <dgm:pt modelId="{424AB24A-7F5A-4D56-82EE-683227CE7190}" type="parTrans" cxnId="{4BB186E2-8A56-4B89-BE71-6A5CA8E65461}">
      <dgm:prSet/>
      <dgm:spPr/>
      <dgm:t>
        <a:bodyPr/>
        <a:lstStyle/>
        <a:p>
          <a:endParaRPr lang="en-US"/>
        </a:p>
      </dgm:t>
    </dgm:pt>
    <dgm:pt modelId="{B35291A0-22EA-46DA-95CB-607720251D19}" type="sibTrans" cxnId="{4BB186E2-8A56-4B89-BE71-6A5CA8E65461}">
      <dgm:prSet/>
      <dgm:spPr/>
      <dgm:t>
        <a:bodyPr/>
        <a:lstStyle/>
        <a:p>
          <a:endParaRPr lang="en-US"/>
        </a:p>
      </dgm:t>
    </dgm:pt>
    <dgm:pt modelId="{D9D18EFB-EBAC-43B9-A259-6BB0EAE04B0A}">
      <dgm:prSet/>
      <dgm:spPr/>
      <dgm:t>
        <a:bodyPr/>
        <a:lstStyle/>
        <a:p>
          <a:r>
            <a:rPr lang="en-GB" dirty="0"/>
            <a:t>Who was included in the decision making?</a:t>
          </a:r>
          <a:endParaRPr lang="en-US" dirty="0"/>
        </a:p>
      </dgm:t>
    </dgm:pt>
    <dgm:pt modelId="{880B1DF8-F405-411A-898B-58E7E3FF5051}" type="parTrans" cxnId="{4A4FC117-C662-4509-B17A-6A4B9E13ECF5}">
      <dgm:prSet/>
      <dgm:spPr/>
      <dgm:t>
        <a:bodyPr/>
        <a:lstStyle/>
        <a:p>
          <a:endParaRPr lang="en-US"/>
        </a:p>
      </dgm:t>
    </dgm:pt>
    <dgm:pt modelId="{6D52361A-E861-499B-922C-8238B9A4DF8F}" type="sibTrans" cxnId="{4A4FC117-C662-4509-B17A-6A4B9E13ECF5}">
      <dgm:prSet/>
      <dgm:spPr/>
      <dgm:t>
        <a:bodyPr/>
        <a:lstStyle/>
        <a:p>
          <a:endParaRPr lang="en-US"/>
        </a:p>
      </dgm:t>
    </dgm:pt>
    <dgm:pt modelId="{F6F2180B-5B18-445B-AC11-95C51D3AD3EC}">
      <dgm:prSet/>
      <dgm:spPr/>
      <dgm:t>
        <a:bodyPr/>
        <a:lstStyle/>
        <a:p>
          <a:r>
            <a:rPr lang="en-GB" dirty="0"/>
            <a:t>Actions taken</a:t>
          </a:r>
          <a:endParaRPr lang="en-US" dirty="0"/>
        </a:p>
      </dgm:t>
    </dgm:pt>
    <dgm:pt modelId="{30EA681F-59CE-47A7-AF75-264BBAEA397C}" type="parTrans" cxnId="{A1B431B4-3E7B-48CA-AE1A-C8D987C24F25}">
      <dgm:prSet/>
      <dgm:spPr/>
      <dgm:t>
        <a:bodyPr/>
        <a:lstStyle/>
        <a:p>
          <a:endParaRPr lang="en-US"/>
        </a:p>
      </dgm:t>
    </dgm:pt>
    <dgm:pt modelId="{832039BF-4A4E-43D7-B8AF-E65497F9A0C0}" type="sibTrans" cxnId="{A1B431B4-3E7B-48CA-AE1A-C8D987C24F25}">
      <dgm:prSet/>
      <dgm:spPr/>
      <dgm:t>
        <a:bodyPr/>
        <a:lstStyle/>
        <a:p>
          <a:endParaRPr lang="en-US"/>
        </a:p>
      </dgm:t>
    </dgm:pt>
    <dgm:pt modelId="{201C7FA9-FBF0-4DA1-97DD-F6B09D6AE935}" type="pres">
      <dgm:prSet presAssocID="{40217A9E-E7AA-4C09-B13B-D8459EC14F23}" presName="linear" presStyleCnt="0">
        <dgm:presLayoutVars>
          <dgm:animLvl val="lvl"/>
          <dgm:resizeHandles val="exact"/>
        </dgm:presLayoutVars>
      </dgm:prSet>
      <dgm:spPr/>
    </dgm:pt>
    <dgm:pt modelId="{7E53BA1D-13FE-431A-B3F9-A85CCC8D1599}" type="pres">
      <dgm:prSet presAssocID="{1B927229-C1EF-45E0-8097-A5CA69251955}" presName="parentText" presStyleLbl="node1" presStyleIdx="0" presStyleCnt="4">
        <dgm:presLayoutVars>
          <dgm:chMax val="0"/>
          <dgm:bulletEnabled val="1"/>
        </dgm:presLayoutVars>
      </dgm:prSet>
      <dgm:spPr/>
    </dgm:pt>
    <dgm:pt modelId="{AA15532B-6FF3-4F9B-9ABF-AA6CC2F6F2D0}" type="pres">
      <dgm:prSet presAssocID="{4C0C0AE9-71C3-4ADC-A4CB-7A44213037C5}" presName="spacer" presStyleCnt="0"/>
      <dgm:spPr/>
    </dgm:pt>
    <dgm:pt modelId="{78B767DA-9A37-4628-A6E2-63CB0010082B}" type="pres">
      <dgm:prSet presAssocID="{47409DF6-B50A-42AB-82C2-3DF513406AEC}" presName="parentText" presStyleLbl="node1" presStyleIdx="1" presStyleCnt="4">
        <dgm:presLayoutVars>
          <dgm:chMax val="0"/>
          <dgm:bulletEnabled val="1"/>
        </dgm:presLayoutVars>
      </dgm:prSet>
      <dgm:spPr/>
    </dgm:pt>
    <dgm:pt modelId="{4A7B86BA-0CF0-4B8D-BBDD-B46CD89635C4}" type="pres">
      <dgm:prSet presAssocID="{B35291A0-22EA-46DA-95CB-607720251D19}" presName="spacer" presStyleCnt="0"/>
      <dgm:spPr/>
    </dgm:pt>
    <dgm:pt modelId="{B0B4FD5C-B9F8-4554-8AC7-1020524F055D}" type="pres">
      <dgm:prSet presAssocID="{D9D18EFB-EBAC-43B9-A259-6BB0EAE04B0A}" presName="parentText" presStyleLbl="node1" presStyleIdx="2" presStyleCnt="4">
        <dgm:presLayoutVars>
          <dgm:chMax val="0"/>
          <dgm:bulletEnabled val="1"/>
        </dgm:presLayoutVars>
      </dgm:prSet>
      <dgm:spPr/>
    </dgm:pt>
    <dgm:pt modelId="{7E2D968A-5833-4A43-B437-72228EB0B64B}" type="pres">
      <dgm:prSet presAssocID="{6D52361A-E861-499B-922C-8238B9A4DF8F}" presName="spacer" presStyleCnt="0"/>
      <dgm:spPr/>
    </dgm:pt>
    <dgm:pt modelId="{B49BB6DE-F837-415D-ADD9-490AA751A598}" type="pres">
      <dgm:prSet presAssocID="{F6F2180B-5B18-445B-AC11-95C51D3AD3EC}" presName="parentText" presStyleLbl="node1" presStyleIdx="3" presStyleCnt="4">
        <dgm:presLayoutVars>
          <dgm:chMax val="0"/>
          <dgm:bulletEnabled val="1"/>
        </dgm:presLayoutVars>
      </dgm:prSet>
      <dgm:spPr/>
    </dgm:pt>
  </dgm:ptLst>
  <dgm:cxnLst>
    <dgm:cxn modelId="{4A4FC117-C662-4509-B17A-6A4B9E13ECF5}" srcId="{40217A9E-E7AA-4C09-B13B-D8459EC14F23}" destId="{D9D18EFB-EBAC-43B9-A259-6BB0EAE04B0A}" srcOrd="2" destOrd="0" parTransId="{880B1DF8-F405-411A-898B-58E7E3FF5051}" sibTransId="{6D52361A-E861-499B-922C-8238B9A4DF8F}"/>
    <dgm:cxn modelId="{5F1EA729-B501-4429-AE07-A58CB42637CC}" type="presOf" srcId="{47409DF6-B50A-42AB-82C2-3DF513406AEC}" destId="{78B767DA-9A37-4628-A6E2-63CB0010082B}" srcOrd="0" destOrd="0" presId="urn:microsoft.com/office/officeart/2005/8/layout/vList2"/>
    <dgm:cxn modelId="{57EDBB35-BACB-4DF9-A719-FEF8B3E2692A}" srcId="{40217A9E-E7AA-4C09-B13B-D8459EC14F23}" destId="{1B927229-C1EF-45E0-8097-A5CA69251955}" srcOrd="0" destOrd="0" parTransId="{853DD4B0-FFF4-4992-9489-C75CFAACCB8B}" sibTransId="{4C0C0AE9-71C3-4ADC-A4CB-7A44213037C5}"/>
    <dgm:cxn modelId="{CEBD4F4D-96F5-400B-96C3-23449B772BD0}" type="presOf" srcId="{D9D18EFB-EBAC-43B9-A259-6BB0EAE04B0A}" destId="{B0B4FD5C-B9F8-4554-8AC7-1020524F055D}" srcOrd="0" destOrd="0" presId="urn:microsoft.com/office/officeart/2005/8/layout/vList2"/>
    <dgm:cxn modelId="{D496AC7B-639B-41FB-A8AD-B03BBFB72AEA}" type="presOf" srcId="{F6F2180B-5B18-445B-AC11-95C51D3AD3EC}" destId="{B49BB6DE-F837-415D-ADD9-490AA751A598}" srcOrd="0" destOrd="0" presId="urn:microsoft.com/office/officeart/2005/8/layout/vList2"/>
    <dgm:cxn modelId="{A1B431B4-3E7B-48CA-AE1A-C8D987C24F25}" srcId="{40217A9E-E7AA-4C09-B13B-D8459EC14F23}" destId="{F6F2180B-5B18-445B-AC11-95C51D3AD3EC}" srcOrd="3" destOrd="0" parTransId="{30EA681F-59CE-47A7-AF75-264BBAEA397C}" sibTransId="{832039BF-4A4E-43D7-B8AF-E65497F9A0C0}"/>
    <dgm:cxn modelId="{35F024D1-8004-44A2-8D2E-62CCF2D9AD6F}" type="presOf" srcId="{1B927229-C1EF-45E0-8097-A5CA69251955}" destId="{7E53BA1D-13FE-431A-B3F9-A85CCC8D1599}" srcOrd="0" destOrd="0" presId="urn:microsoft.com/office/officeart/2005/8/layout/vList2"/>
    <dgm:cxn modelId="{7302B7D9-5431-4683-A4A8-10DB0E327B58}" type="presOf" srcId="{40217A9E-E7AA-4C09-B13B-D8459EC14F23}" destId="{201C7FA9-FBF0-4DA1-97DD-F6B09D6AE935}" srcOrd="0" destOrd="0" presId="urn:microsoft.com/office/officeart/2005/8/layout/vList2"/>
    <dgm:cxn modelId="{4BB186E2-8A56-4B89-BE71-6A5CA8E65461}" srcId="{40217A9E-E7AA-4C09-B13B-D8459EC14F23}" destId="{47409DF6-B50A-42AB-82C2-3DF513406AEC}" srcOrd="1" destOrd="0" parTransId="{424AB24A-7F5A-4D56-82EE-683227CE7190}" sibTransId="{B35291A0-22EA-46DA-95CB-607720251D19}"/>
    <dgm:cxn modelId="{41D04BBF-FAE8-4A57-91D8-1CE79550D8EB}" type="presParOf" srcId="{201C7FA9-FBF0-4DA1-97DD-F6B09D6AE935}" destId="{7E53BA1D-13FE-431A-B3F9-A85CCC8D1599}" srcOrd="0" destOrd="0" presId="urn:microsoft.com/office/officeart/2005/8/layout/vList2"/>
    <dgm:cxn modelId="{370D59D6-98FC-43A1-AA06-702E13340222}" type="presParOf" srcId="{201C7FA9-FBF0-4DA1-97DD-F6B09D6AE935}" destId="{AA15532B-6FF3-4F9B-9ABF-AA6CC2F6F2D0}" srcOrd="1" destOrd="0" presId="urn:microsoft.com/office/officeart/2005/8/layout/vList2"/>
    <dgm:cxn modelId="{BF8F4619-348F-4A67-967A-15841415BF5B}" type="presParOf" srcId="{201C7FA9-FBF0-4DA1-97DD-F6B09D6AE935}" destId="{78B767DA-9A37-4628-A6E2-63CB0010082B}" srcOrd="2" destOrd="0" presId="urn:microsoft.com/office/officeart/2005/8/layout/vList2"/>
    <dgm:cxn modelId="{CE4E29A0-FDB6-4856-8B35-2B54398AE979}" type="presParOf" srcId="{201C7FA9-FBF0-4DA1-97DD-F6B09D6AE935}" destId="{4A7B86BA-0CF0-4B8D-BBDD-B46CD89635C4}" srcOrd="3" destOrd="0" presId="urn:microsoft.com/office/officeart/2005/8/layout/vList2"/>
    <dgm:cxn modelId="{08A868B6-3539-4075-B278-8EFD6BC522DE}" type="presParOf" srcId="{201C7FA9-FBF0-4DA1-97DD-F6B09D6AE935}" destId="{B0B4FD5C-B9F8-4554-8AC7-1020524F055D}" srcOrd="4" destOrd="0" presId="urn:microsoft.com/office/officeart/2005/8/layout/vList2"/>
    <dgm:cxn modelId="{022C70C1-4AA7-4A90-A03A-EF8D9B64CDDF}" type="presParOf" srcId="{201C7FA9-FBF0-4DA1-97DD-F6B09D6AE935}" destId="{7E2D968A-5833-4A43-B437-72228EB0B64B}" srcOrd="5" destOrd="0" presId="urn:microsoft.com/office/officeart/2005/8/layout/vList2"/>
    <dgm:cxn modelId="{22A8EE4C-D2CF-4646-BE3C-3B581712FF94}" type="presParOf" srcId="{201C7FA9-FBF0-4DA1-97DD-F6B09D6AE935}" destId="{B49BB6DE-F837-415D-ADD9-490AA751A59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BE50F69-6C4C-4818-B4F0-59B773C803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DDE7D92-0D40-4F6C-B503-13B6A66CBFAD}">
      <dgm:prSet/>
      <dgm:spPr/>
      <dgm:t>
        <a:bodyPr/>
        <a:lstStyle/>
        <a:p>
          <a:r>
            <a:rPr lang="en-US" b="1" dirty="0"/>
            <a:t>Practice</a:t>
          </a:r>
        </a:p>
      </dgm:t>
    </dgm:pt>
    <dgm:pt modelId="{7EDD6240-6F95-44A4-A261-35212FB41F7F}" type="parTrans" cxnId="{25F57086-0F1C-4282-9E23-6365AE646D56}">
      <dgm:prSet/>
      <dgm:spPr/>
      <dgm:t>
        <a:bodyPr/>
        <a:lstStyle/>
        <a:p>
          <a:endParaRPr lang="en-GB"/>
        </a:p>
      </dgm:t>
    </dgm:pt>
    <dgm:pt modelId="{6A120801-2243-47ED-8E06-A42B66FF0A9E}" type="sibTrans" cxnId="{25F57086-0F1C-4282-9E23-6365AE646D56}">
      <dgm:prSet/>
      <dgm:spPr/>
      <dgm:t>
        <a:bodyPr/>
        <a:lstStyle/>
        <a:p>
          <a:endParaRPr lang="en-GB"/>
        </a:p>
      </dgm:t>
    </dgm:pt>
    <dgm:pt modelId="{47521DB5-D5C6-4CAB-BDC3-5541791DC6CB}">
      <dgm:prSet/>
      <dgm:spPr/>
      <dgm:t>
        <a:bodyPr/>
        <a:lstStyle/>
        <a:p>
          <a:r>
            <a:rPr lang="en-US" b="1" dirty="0"/>
            <a:t>Dip sample</a:t>
          </a:r>
        </a:p>
      </dgm:t>
    </dgm:pt>
    <dgm:pt modelId="{8EC7243D-D129-4257-895D-BF8660ABE8A5}" type="parTrans" cxnId="{FBE3E47C-44DD-41D2-B4EA-362C51D12DA5}">
      <dgm:prSet/>
      <dgm:spPr/>
      <dgm:t>
        <a:bodyPr/>
        <a:lstStyle/>
        <a:p>
          <a:endParaRPr lang="en-GB"/>
        </a:p>
      </dgm:t>
    </dgm:pt>
    <dgm:pt modelId="{639BDB28-FF3A-4C32-BED3-CD64FCABCAC0}" type="sibTrans" cxnId="{FBE3E47C-44DD-41D2-B4EA-362C51D12DA5}">
      <dgm:prSet/>
      <dgm:spPr/>
      <dgm:t>
        <a:bodyPr/>
        <a:lstStyle/>
        <a:p>
          <a:endParaRPr lang="en-GB"/>
        </a:p>
      </dgm:t>
    </dgm:pt>
    <dgm:pt modelId="{481490B3-502E-4893-B471-AFA53F3D40C0}" type="pres">
      <dgm:prSet presAssocID="{0BE50F69-6C4C-4818-B4F0-59B773C8039A}" presName="hierChild1" presStyleCnt="0">
        <dgm:presLayoutVars>
          <dgm:chPref val="1"/>
          <dgm:dir/>
          <dgm:animOne val="branch"/>
          <dgm:animLvl val="lvl"/>
          <dgm:resizeHandles/>
        </dgm:presLayoutVars>
      </dgm:prSet>
      <dgm:spPr/>
    </dgm:pt>
    <dgm:pt modelId="{B294FA9A-9111-4DC1-A5E1-E0B9EE386CE2}" type="pres">
      <dgm:prSet presAssocID="{47521DB5-D5C6-4CAB-BDC3-5541791DC6CB}" presName="hierRoot1" presStyleCnt="0"/>
      <dgm:spPr/>
    </dgm:pt>
    <dgm:pt modelId="{4C3FE395-3C3D-4C6E-8119-0C42A8051DA1}" type="pres">
      <dgm:prSet presAssocID="{47521DB5-D5C6-4CAB-BDC3-5541791DC6CB}" presName="composite" presStyleCnt="0"/>
      <dgm:spPr/>
    </dgm:pt>
    <dgm:pt modelId="{5BDE20B8-40F7-40D7-B7DD-C9904DB7F1BE}" type="pres">
      <dgm:prSet presAssocID="{47521DB5-D5C6-4CAB-BDC3-5541791DC6CB}" presName="background" presStyleLbl="node0" presStyleIdx="0" presStyleCnt="2"/>
      <dgm:spPr/>
    </dgm:pt>
    <dgm:pt modelId="{E1F4A75E-1EAB-4A92-8ABF-A67FF37E5C36}" type="pres">
      <dgm:prSet presAssocID="{47521DB5-D5C6-4CAB-BDC3-5541791DC6CB}" presName="text" presStyleLbl="fgAcc0" presStyleIdx="0" presStyleCnt="2">
        <dgm:presLayoutVars>
          <dgm:chPref val="3"/>
        </dgm:presLayoutVars>
      </dgm:prSet>
      <dgm:spPr/>
    </dgm:pt>
    <dgm:pt modelId="{BB79CE93-2982-4225-ADD4-BCBA760BF1C1}" type="pres">
      <dgm:prSet presAssocID="{47521DB5-D5C6-4CAB-BDC3-5541791DC6CB}" presName="hierChild2" presStyleCnt="0"/>
      <dgm:spPr/>
    </dgm:pt>
    <dgm:pt modelId="{D86D3080-643E-428F-AFC5-602E0DA615A5}" type="pres">
      <dgm:prSet presAssocID="{4DDE7D92-0D40-4F6C-B503-13B6A66CBFAD}" presName="hierRoot1" presStyleCnt="0"/>
      <dgm:spPr/>
    </dgm:pt>
    <dgm:pt modelId="{DB93D813-28DA-460A-A090-52C12071A8AD}" type="pres">
      <dgm:prSet presAssocID="{4DDE7D92-0D40-4F6C-B503-13B6A66CBFAD}" presName="composite" presStyleCnt="0"/>
      <dgm:spPr/>
    </dgm:pt>
    <dgm:pt modelId="{5A4E458F-A1E9-4E8B-B571-170E97E80FC0}" type="pres">
      <dgm:prSet presAssocID="{4DDE7D92-0D40-4F6C-B503-13B6A66CBFAD}" presName="background" presStyleLbl="node0" presStyleIdx="1" presStyleCnt="2"/>
      <dgm:spPr/>
    </dgm:pt>
    <dgm:pt modelId="{1C8F3087-797A-4A04-9B35-B727736ECA89}" type="pres">
      <dgm:prSet presAssocID="{4DDE7D92-0D40-4F6C-B503-13B6A66CBFAD}" presName="text" presStyleLbl="fgAcc0" presStyleIdx="1" presStyleCnt="2" custLinFactNeighborX="-5888" custLinFactNeighborY="-2529">
        <dgm:presLayoutVars>
          <dgm:chPref val="3"/>
        </dgm:presLayoutVars>
      </dgm:prSet>
      <dgm:spPr/>
    </dgm:pt>
    <dgm:pt modelId="{03DB0C65-1D76-4C68-887B-14D65CAA4204}" type="pres">
      <dgm:prSet presAssocID="{4DDE7D92-0D40-4F6C-B503-13B6A66CBFAD}" presName="hierChild2" presStyleCnt="0"/>
      <dgm:spPr/>
    </dgm:pt>
  </dgm:ptLst>
  <dgm:cxnLst>
    <dgm:cxn modelId="{A8D61523-304B-4F9D-89B5-1A932DEEB586}" type="presOf" srcId="{47521DB5-D5C6-4CAB-BDC3-5541791DC6CB}" destId="{E1F4A75E-1EAB-4A92-8ABF-A67FF37E5C36}" srcOrd="0" destOrd="0" presId="urn:microsoft.com/office/officeart/2005/8/layout/hierarchy1"/>
    <dgm:cxn modelId="{5D35B82F-EEA1-4F04-9864-179B45BEFB16}" type="presOf" srcId="{4DDE7D92-0D40-4F6C-B503-13B6A66CBFAD}" destId="{1C8F3087-797A-4A04-9B35-B727736ECA89}" srcOrd="0" destOrd="0" presId="urn:microsoft.com/office/officeart/2005/8/layout/hierarchy1"/>
    <dgm:cxn modelId="{FBE3E47C-44DD-41D2-B4EA-362C51D12DA5}" srcId="{0BE50F69-6C4C-4818-B4F0-59B773C8039A}" destId="{47521DB5-D5C6-4CAB-BDC3-5541791DC6CB}" srcOrd="0" destOrd="0" parTransId="{8EC7243D-D129-4257-895D-BF8660ABE8A5}" sibTransId="{639BDB28-FF3A-4C32-BED3-CD64FCABCAC0}"/>
    <dgm:cxn modelId="{25F57086-0F1C-4282-9E23-6365AE646D56}" srcId="{0BE50F69-6C4C-4818-B4F0-59B773C8039A}" destId="{4DDE7D92-0D40-4F6C-B503-13B6A66CBFAD}" srcOrd="1" destOrd="0" parTransId="{7EDD6240-6F95-44A4-A261-35212FB41F7F}" sibTransId="{6A120801-2243-47ED-8E06-A42B66FF0A9E}"/>
    <dgm:cxn modelId="{2BF254B1-002A-401E-A989-036545827B20}" type="presOf" srcId="{0BE50F69-6C4C-4818-B4F0-59B773C8039A}" destId="{481490B3-502E-4893-B471-AFA53F3D40C0}" srcOrd="0" destOrd="0" presId="urn:microsoft.com/office/officeart/2005/8/layout/hierarchy1"/>
    <dgm:cxn modelId="{58AC590A-F92C-41D6-810D-0894DC014355}" type="presParOf" srcId="{481490B3-502E-4893-B471-AFA53F3D40C0}" destId="{B294FA9A-9111-4DC1-A5E1-E0B9EE386CE2}" srcOrd="0" destOrd="0" presId="urn:microsoft.com/office/officeart/2005/8/layout/hierarchy1"/>
    <dgm:cxn modelId="{2C940E6F-4208-4336-AACA-A67B91D94FD3}" type="presParOf" srcId="{B294FA9A-9111-4DC1-A5E1-E0B9EE386CE2}" destId="{4C3FE395-3C3D-4C6E-8119-0C42A8051DA1}" srcOrd="0" destOrd="0" presId="urn:microsoft.com/office/officeart/2005/8/layout/hierarchy1"/>
    <dgm:cxn modelId="{0E4A06F1-86D4-4A59-A648-23946D291301}" type="presParOf" srcId="{4C3FE395-3C3D-4C6E-8119-0C42A8051DA1}" destId="{5BDE20B8-40F7-40D7-B7DD-C9904DB7F1BE}" srcOrd="0" destOrd="0" presId="urn:microsoft.com/office/officeart/2005/8/layout/hierarchy1"/>
    <dgm:cxn modelId="{A5141008-BC3D-4C7D-B5E2-BAF88D90AAAB}" type="presParOf" srcId="{4C3FE395-3C3D-4C6E-8119-0C42A8051DA1}" destId="{E1F4A75E-1EAB-4A92-8ABF-A67FF37E5C36}" srcOrd="1" destOrd="0" presId="urn:microsoft.com/office/officeart/2005/8/layout/hierarchy1"/>
    <dgm:cxn modelId="{0996B0E3-FDE7-43D6-B0D7-FAAF66E55B39}" type="presParOf" srcId="{B294FA9A-9111-4DC1-A5E1-E0B9EE386CE2}" destId="{BB79CE93-2982-4225-ADD4-BCBA760BF1C1}" srcOrd="1" destOrd="0" presId="urn:microsoft.com/office/officeart/2005/8/layout/hierarchy1"/>
    <dgm:cxn modelId="{9831F89E-EBCD-4CC3-A03F-F40C3695B632}" type="presParOf" srcId="{481490B3-502E-4893-B471-AFA53F3D40C0}" destId="{D86D3080-643E-428F-AFC5-602E0DA615A5}" srcOrd="1" destOrd="0" presId="urn:microsoft.com/office/officeart/2005/8/layout/hierarchy1"/>
    <dgm:cxn modelId="{67B0D52A-D57A-4821-8BB5-8CC3548E2788}" type="presParOf" srcId="{D86D3080-643E-428F-AFC5-602E0DA615A5}" destId="{DB93D813-28DA-460A-A090-52C12071A8AD}" srcOrd="0" destOrd="0" presId="urn:microsoft.com/office/officeart/2005/8/layout/hierarchy1"/>
    <dgm:cxn modelId="{12454263-DD89-43A8-94D3-EAD966254E58}" type="presParOf" srcId="{DB93D813-28DA-460A-A090-52C12071A8AD}" destId="{5A4E458F-A1E9-4E8B-B571-170E97E80FC0}" srcOrd="0" destOrd="0" presId="urn:microsoft.com/office/officeart/2005/8/layout/hierarchy1"/>
    <dgm:cxn modelId="{860C1DF2-65C3-4491-8C6A-63D7B0435A58}" type="presParOf" srcId="{DB93D813-28DA-460A-A090-52C12071A8AD}" destId="{1C8F3087-797A-4A04-9B35-B727736ECA89}" srcOrd="1" destOrd="0" presId="urn:microsoft.com/office/officeart/2005/8/layout/hierarchy1"/>
    <dgm:cxn modelId="{A08108C4-EAC2-46FD-B1B0-958E34462A6D}" type="presParOf" srcId="{D86D3080-643E-428F-AFC5-602E0DA615A5}" destId="{03DB0C65-1D76-4C68-887B-14D65CAA420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55226-9D54-4C95-8873-B874BEEF16D4}"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n-GB"/>
        </a:p>
      </dgm:t>
    </dgm:pt>
    <dgm:pt modelId="{E3AA1BF2-9BD4-4BBF-94D7-68F7C6E0D9BF}">
      <dgm:prSet custT="1"/>
      <dgm:spPr/>
      <dgm:t>
        <a:bodyPr/>
        <a:lstStyle/>
        <a:p>
          <a:pPr rtl="0"/>
          <a:r>
            <a:rPr lang="en-GB" sz="1400" b="1" dirty="0">
              <a:highlight>
                <a:srgbClr val="FFFF00"/>
              </a:highlight>
            </a:rPr>
            <a:t>Disguised compliance </a:t>
          </a:r>
          <a:r>
            <a:rPr lang="en-GB" sz="1400" dirty="0"/>
            <a:t>– individuals give the appearance of co-operating with Social Services </a:t>
          </a:r>
          <a:r>
            <a:rPr lang="en-GB" sz="1400" i="1" dirty="0"/>
            <a:t>(any professional) </a:t>
          </a:r>
          <a:r>
            <a:rPr lang="en-GB" sz="1400" dirty="0"/>
            <a:t>to avoid raising suspicions, to allay professional concerns and ultimately to reduce professional involvement.</a:t>
          </a:r>
          <a:r>
            <a:rPr lang="en-GB" sz="1400" dirty="0">
              <a:latin typeface="Calibri Light" panose="020F0302020204030204"/>
            </a:rPr>
            <a:t> </a:t>
          </a:r>
          <a:endParaRPr lang="en-GB" sz="1400" dirty="0"/>
        </a:p>
      </dgm:t>
    </dgm:pt>
    <dgm:pt modelId="{3D8B12A1-A89C-4609-A9A8-DA79A4CCE193}" type="parTrans" cxnId="{6AAED234-1A2F-4570-81B8-404BF5307276}">
      <dgm:prSet/>
      <dgm:spPr/>
      <dgm:t>
        <a:bodyPr/>
        <a:lstStyle/>
        <a:p>
          <a:endParaRPr lang="en-GB"/>
        </a:p>
      </dgm:t>
    </dgm:pt>
    <dgm:pt modelId="{53B30EC5-C3E9-40E5-8C86-8DE03263655F}" type="sibTrans" cxnId="{6AAED234-1A2F-4570-81B8-404BF5307276}">
      <dgm:prSet/>
      <dgm:spPr/>
      <dgm:t>
        <a:bodyPr/>
        <a:lstStyle/>
        <a:p>
          <a:endParaRPr lang="en-GB"/>
        </a:p>
      </dgm:t>
    </dgm:pt>
    <dgm:pt modelId="{3DE79224-008B-42C4-BE15-C0082CE3CDDA}">
      <dgm:prSet custT="1"/>
      <dgm:spPr/>
      <dgm:t>
        <a:bodyPr/>
        <a:lstStyle/>
        <a:p>
          <a:r>
            <a:rPr lang="en-GB" sz="1400" b="1" dirty="0">
              <a:highlight>
                <a:srgbClr val="FFFF00"/>
              </a:highlight>
            </a:rPr>
            <a:t>The rule of optimism </a:t>
          </a:r>
          <a:r>
            <a:rPr lang="en-GB" sz="1400" dirty="0"/>
            <a:t>- a well-known dynamic in which professionals can tend to rationalise away new or escalating risks despite clear evidence to the contrary – particular risk within ‘ Signs of Safety’ model.</a:t>
          </a:r>
        </a:p>
      </dgm:t>
    </dgm:pt>
    <dgm:pt modelId="{4A3E213E-9C56-46E8-94B6-3778C695AEC7}" type="parTrans" cxnId="{FB301B0C-3508-4ADF-BE9E-456D6611CC30}">
      <dgm:prSet/>
      <dgm:spPr/>
      <dgm:t>
        <a:bodyPr/>
        <a:lstStyle/>
        <a:p>
          <a:endParaRPr lang="en-GB"/>
        </a:p>
      </dgm:t>
    </dgm:pt>
    <dgm:pt modelId="{E541D7EA-8FB8-4420-84E3-65F7801F8A43}" type="sibTrans" cxnId="{FB301B0C-3508-4ADF-BE9E-456D6611CC30}">
      <dgm:prSet/>
      <dgm:spPr/>
      <dgm:t>
        <a:bodyPr/>
        <a:lstStyle/>
        <a:p>
          <a:endParaRPr lang="en-GB"/>
        </a:p>
      </dgm:t>
    </dgm:pt>
    <dgm:pt modelId="{89DD408C-EFCD-4E30-A231-DB7F4EF2025D}">
      <dgm:prSet custT="1"/>
      <dgm:spPr/>
      <dgm:t>
        <a:bodyPr/>
        <a:lstStyle/>
        <a:p>
          <a:pPr rtl="0"/>
          <a:r>
            <a:rPr lang="en-GB" sz="1400" b="1" dirty="0">
              <a:highlight>
                <a:srgbClr val="FFFF00"/>
              </a:highlight>
            </a:rPr>
            <a:t>Accumulating risk</a:t>
          </a:r>
          <a:r>
            <a:rPr lang="en-GB" sz="1400" b="1" dirty="0"/>
            <a:t> </a:t>
          </a:r>
          <a:r>
            <a:rPr lang="en-GB" sz="1400" dirty="0">
              <a:latin typeface="Calibri Light" panose="020F0302020204030204"/>
            </a:rPr>
            <a:t>– failing to see</a:t>
          </a:r>
          <a:r>
            <a:rPr lang="en-GB" sz="1400" dirty="0"/>
            <a:t> the whole picture</a:t>
          </a:r>
          <a:r>
            <a:rPr lang="en-GB" sz="1400" dirty="0">
              <a:latin typeface="Calibri Light" panose="020F0302020204030204"/>
            </a:rPr>
            <a:t> and cumulative risk/impact of series of worries .</a:t>
          </a:r>
          <a:r>
            <a:rPr lang="en-GB" sz="1400" dirty="0"/>
            <a:t> </a:t>
          </a:r>
          <a:r>
            <a:rPr lang="en-GB" sz="1400" dirty="0">
              <a:latin typeface="Calibri Light" panose="020F0302020204030204"/>
            </a:rPr>
            <a:t>SCRs repeatedly</a:t>
          </a:r>
          <a:r>
            <a:rPr lang="en-GB" sz="1400" dirty="0"/>
            <a:t> demonstrate that professionals tend to respond to each situation or new risk </a:t>
          </a:r>
          <a:r>
            <a:rPr lang="en-GB" sz="1400" dirty="0">
              <a:latin typeface="Calibri Light" panose="020F0302020204030204"/>
            </a:rPr>
            <a:t>discreetly.</a:t>
          </a:r>
          <a:endParaRPr lang="en-GB" sz="1400" dirty="0"/>
        </a:p>
      </dgm:t>
    </dgm:pt>
    <dgm:pt modelId="{C0613E25-9AF0-4EBF-B33E-48A9A9DEC6B3}" type="parTrans" cxnId="{0A77B54D-057F-44EA-91EB-A4EC7263F802}">
      <dgm:prSet/>
      <dgm:spPr/>
      <dgm:t>
        <a:bodyPr/>
        <a:lstStyle/>
        <a:p>
          <a:endParaRPr lang="en-GB"/>
        </a:p>
      </dgm:t>
    </dgm:pt>
    <dgm:pt modelId="{A336FFAA-0E1A-4219-8D88-0C8006C8C00F}" type="sibTrans" cxnId="{0A77B54D-057F-44EA-91EB-A4EC7263F802}">
      <dgm:prSet/>
      <dgm:spPr/>
      <dgm:t>
        <a:bodyPr/>
        <a:lstStyle/>
        <a:p>
          <a:endParaRPr lang="en-GB"/>
        </a:p>
      </dgm:t>
    </dgm:pt>
    <dgm:pt modelId="{26D5A7FC-E58F-4BF3-BCA3-722ADF9C6AC9}">
      <dgm:prSet custT="1"/>
      <dgm:spPr/>
      <dgm:t>
        <a:bodyPr/>
        <a:lstStyle/>
        <a:p>
          <a:r>
            <a:rPr lang="en-GB" sz="1400" b="1" dirty="0">
              <a:highlight>
                <a:srgbClr val="FFFF00"/>
              </a:highlight>
            </a:rPr>
            <a:t>Normalisation</a:t>
          </a:r>
          <a:r>
            <a:rPr lang="en-GB" sz="1400" dirty="0"/>
            <a:t> – desensitisation due to it being wide spread/common issue – because they are seen as ‘normal’ they cease to be questioned and are therefore not recognised as potential risks or assessed as such.</a:t>
          </a:r>
        </a:p>
      </dgm:t>
    </dgm:pt>
    <dgm:pt modelId="{FEA3E170-448E-4475-9554-3E1D6E1A601C}" type="parTrans" cxnId="{53568FFA-147B-42B5-9F9A-083AAD1A4018}">
      <dgm:prSet/>
      <dgm:spPr/>
      <dgm:t>
        <a:bodyPr/>
        <a:lstStyle/>
        <a:p>
          <a:endParaRPr lang="en-GB"/>
        </a:p>
      </dgm:t>
    </dgm:pt>
    <dgm:pt modelId="{43A1075B-5E17-447D-B33D-81B4CD237D0B}" type="sibTrans" cxnId="{53568FFA-147B-42B5-9F9A-083AAD1A4018}">
      <dgm:prSet/>
      <dgm:spPr/>
      <dgm:t>
        <a:bodyPr/>
        <a:lstStyle/>
        <a:p>
          <a:endParaRPr lang="en-GB"/>
        </a:p>
      </dgm:t>
    </dgm:pt>
    <dgm:pt modelId="{EFAE7083-B5D1-4098-9279-DA74A901A6FD}">
      <dgm:prSet custT="1"/>
      <dgm:spPr/>
      <dgm:t>
        <a:bodyPr/>
        <a:lstStyle/>
        <a:p>
          <a:r>
            <a:rPr lang="en-GB" sz="1400" b="1" dirty="0">
              <a:highlight>
                <a:srgbClr val="FFFF00"/>
              </a:highlight>
            </a:rPr>
            <a:t>Professional deference </a:t>
          </a:r>
          <a:r>
            <a:rPr lang="en-GB" sz="1400" dirty="0"/>
            <a:t>– those working closely are better equipped to inform decisions but ‘higher’ more detached management perceive the risk differently despite being less informed. Particular issue when LAs are controlling data of cases</a:t>
          </a:r>
          <a:r>
            <a:rPr lang="en-GB" sz="1200" dirty="0"/>
            <a:t>.</a:t>
          </a:r>
        </a:p>
      </dgm:t>
    </dgm:pt>
    <dgm:pt modelId="{0A1324F3-9BA2-4C6F-B817-B78063E836D5}" type="parTrans" cxnId="{6AC60C7B-CA6D-43F1-9C04-01A8CB3AD600}">
      <dgm:prSet/>
      <dgm:spPr/>
      <dgm:t>
        <a:bodyPr/>
        <a:lstStyle/>
        <a:p>
          <a:endParaRPr lang="en-GB"/>
        </a:p>
      </dgm:t>
    </dgm:pt>
    <dgm:pt modelId="{4EE24DA8-9A6E-4540-880A-9F88559BC70A}" type="sibTrans" cxnId="{6AC60C7B-CA6D-43F1-9C04-01A8CB3AD600}">
      <dgm:prSet/>
      <dgm:spPr/>
      <dgm:t>
        <a:bodyPr/>
        <a:lstStyle/>
        <a:p>
          <a:endParaRPr lang="en-GB"/>
        </a:p>
      </dgm:t>
    </dgm:pt>
    <dgm:pt modelId="{AC9A6AF1-A082-4BAD-9DEA-ED34D9FC19D6}">
      <dgm:prSet custT="1"/>
      <dgm:spPr/>
      <dgm:t>
        <a:bodyPr/>
        <a:lstStyle/>
        <a:p>
          <a:pPr rtl="0"/>
          <a:r>
            <a:rPr lang="en-GB" sz="1400" b="1" dirty="0">
              <a:highlight>
                <a:srgbClr val="FFFF00"/>
              </a:highlight>
            </a:rPr>
            <a:t>‘Knowing but not knowing’ </a:t>
          </a:r>
          <a:r>
            <a:rPr lang="en-GB" sz="1400" dirty="0"/>
            <a:t>This is about having a sense that something is not right but not knowing exactly </a:t>
          </a:r>
          <a:r>
            <a:rPr lang="en-GB" sz="1400" dirty="0">
              <a:latin typeface="Calibri Light" panose="020F0302020204030204"/>
            </a:rPr>
            <a:t>what. Problematic to articulate, evidence and </a:t>
          </a:r>
          <a:r>
            <a:rPr lang="en-GB" sz="1400" dirty="0"/>
            <a:t>take action.</a:t>
          </a:r>
        </a:p>
      </dgm:t>
    </dgm:pt>
    <dgm:pt modelId="{51FB255A-1EC2-45AC-8A6D-A9F93DB2B740}" type="parTrans" cxnId="{CE4C157E-CF42-49E6-8EEE-D68EBB56D3F8}">
      <dgm:prSet/>
      <dgm:spPr/>
      <dgm:t>
        <a:bodyPr/>
        <a:lstStyle/>
        <a:p>
          <a:endParaRPr lang="en-GB"/>
        </a:p>
      </dgm:t>
    </dgm:pt>
    <dgm:pt modelId="{C6A70467-5188-4E1B-86E5-A218F6180AE3}" type="sibTrans" cxnId="{CE4C157E-CF42-49E6-8EEE-D68EBB56D3F8}">
      <dgm:prSet/>
      <dgm:spPr/>
      <dgm:t>
        <a:bodyPr/>
        <a:lstStyle/>
        <a:p>
          <a:endParaRPr lang="en-GB"/>
        </a:p>
      </dgm:t>
    </dgm:pt>
    <dgm:pt modelId="{3088D18E-3518-4304-9663-0C50BB9F29B6}">
      <dgm:prSet custT="1"/>
      <dgm:spPr/>
      <dgm:t>
        <a:bodyPr/>
        <a:lstStyle/>
        <a:p>
          <a:r>
            <a:rPr lang="en-GB" sz="1400" b="1" dirty="0">
              <a:highlight>
                <a:srgbClr val="FFFF00"/>
              </a:highlight>
            </a:rPr>
            <a:t>Confirmation bias </a:t>
          </a:r>
          <a:r>
            <a:rPr lang="en-GB" sz="1400" dirty="0"/>
            <a:t>- when evidence is sought that supports or confirms our pre-held view, and ignores contrary information. It occurs when we filter out potentially useful facts and opinions that are not in line with pre-conceived ideas.</a:t>
          </a:r>
        </a:p>
      </dgm:t>
    </dgm:pt>
    <dgm:pt modelId="{17D7D629-3FD1-432F-8843-9310EFD8069F}" type="parTrans" cxnId="{5A3BA0BB-4378-42B0-A375-F31D5311AD6A}">
      <dgm:prSet/>
      <dgm:spPr/>
      <dgm:t>
        <a:bodyPr/>
        <a:lstStyle/>
        <a:p>
          <a:endParaRPr lang="en-GB"/>
        </a:p>
      </dgm:t>
    </dgm:pt>
    <dgm:pt modelId="{5D200A64-9D5D-44D1-95C4-13128A00BC81}" type="sibTrans" cxnId="{5A3BA0BB-4378-42B0-A375-F31D5311AD6A}">
      <dgm:prSet/>
      <dgm:spPr/>
      <dgm:t>
        <a:bodyPr/>
        <a:lstStyle/>
        <a:p>
          <a:endParaRPr lang="en-GB"/>
        </a:p>
      </dgm:t>
    </dgm:pt>
    <dgm:pt modelId="{CE1B9DF9-5CBF-42D9-9B63-C2CA6DE3F373}">
      <dgm:prSet custT="1"/>
      <dgm:spPr/>
      <dgm:t>
        <a:bodyPr/>
        <a:lstStyle/>
        <a:p>
          <a:r>
            <a:rPr lang="en-GB" sz="1400" b="1" dirty="0">
              <a:highlight>
                <a:srgbClr val="FFFF00"/>
              </a:highlight>
            </a:rPr>
            <a:t>Confidence </a:t>
          </a:r>
          <a:r>
            <a:rPr lang="en-GB" sz="1400" dirty="0"/>
            <a:t>– particular issue with complex situations /families or with aggressive adults. Focus can be directed from intended focus – dominant individuals/family controlling the narrative</a:t>
          </a:r>
        </a:p>
      </dgm:t>
    </dgm:pt>
    <dgm:pt modelId="{79975D76-1FB0-4EA6-AC44-8A1CA8E532B8}" type="parTrans" cxnId="{2F631065-6098-4220-9017-C052192B30BC}">
      <dgm:prSet/>
      <dgm:spPr/>
      <dgm:t>
        <a:bodyPr/>
        <a:lstStyle/>
        <a:p>
          <a:endParaRPr lang="en-GB"/>
        </a:p>
      </dgm:t>
    </dgm:pt>
    <dgm:pt modelId="{BD0CDA02-4825-4E91-B499-63D554C5C627}" type="sibTrans" cxnId="{2F631065-6098-4220-9017-C052192B30BC}">
      <dgm:prSet/>
      <dgm:spPr/>
      <dgm:t>
        <a:bodyPr/>
        <a:lstStyle/>
        <a:p>
          <a:endParaRPr lang="en-GB"/>
        </a:p>
      </dgm:t>
    </dgm:pt>
    <dgm:pt modelId="{4EF1F674-126F-444D-A6D9-5F5DC8C07DF4}">
      <dgm:prSet custT="1"/>
      <dgm:spPr/>
      <dgm:t>
        <a:bodyPr/>
        <a:lstStyle/>
        <a:p>
          <a:pPr rtl="0"/>
          <a:r>
            <a:rPr lang="en-GB" sz="1400" b="1">
              <a:highlight>
                <a:srgbClr val="FFFF00"/>
              </a:highlight>
              <a:latin typeface="Calibri Light" panose="020F0302020204030204"/>
            </a:rPr>
            <a:t>Uncertainty </a:t>
          </a:r>
          <a:r>
            <a:rPr lang="en-GB" sz="1400">
              <a:latin typeface="Calibri Light" panose="020F0302020204030204"/>
            </a:rPr>
            <a:t>- Contested</a:t>
          </a:r>
          <a:r>
            <a:rPr lang="en-GB" sz="1400"/>
            <a:t> accounts, vague /retracted disclosures &amp; deception are common in safeguarding practice. Practitioners can be presented with concerns which are hard to substantiate – often these are </a:t>
          </a:r>
          <a:r>
            <a:rPr lang="en-GB" sz="1400">
              <a:latin typeface="Calibri Light" panose="020F0302020204030204"/>
            </a:rPr>
            <a:t>discounted</a:t>
          </a:r>
          <a:r>
            <a:rPr lang="en-GB" sz="1400"/>
            <a:t> as not evidenced.</a:t>
          </a:r>
        </a:p>
      </dgm:t>
    </dgm:pt>
    <dgm:pt modelId="{F2EF1469-DAB3-40FB-A642-6695A1FDA20D}" type="parTrans" cxnId="{89545975-BE80-404A-AA9A-B7E1EB8FCF48}">
      <dgm:prSet/>
      <dgm:spPr/>
      <dgm:t>
        <a:bodyPr/>
        <a:lstStyle/>
        <a:p>
          <a:endParaRPr lang="en-GB"/>
        </a:p>
      </dgm:t>
    </dgm:pt>
    <dgm:pt modelId="{A86C0F56-C3C8-465E-9401-20DFB7B196D3}" type="sibTrans" cxnId="{89545975-BE80-404A-AA9A-B7E1EB8FCF48}">
      <dgm:prSet/>
      <dgm:spPr/>
      <dgm:t>
        <a:bodyPr/>
        <a:lstStyle/>
        <a:p>
          <a:endParaRPr lang="en-GB"/>
        </a:p>
      </dgm:t>
    </dgm:pt>
    <dgm:pt modelId="{E2745AF8-E1EA-4B02-89E3-428659315BAD}" type="pres">
      <dgm:prSet presAssocID="{0E455226-9D54-4C95-8873-B874BEEF16D4}" presName="Name0" presStyleCnt="0">
        <dgm:presLayoutVars>
          <dgm:dir/>
          <dgm:resizeHandles val="exact"/>
        </dgm:presLayoutVars>
      </dgm:prSet>
      <dgm:spPr/>
    </dgm:pt>
    <dgm:pt modelId="{C3E08562-35FC-4BFA-BF4B-EE72BF928D94}" type="pres">
      <dgm:prSet presAssocID="{E3AA1BF2-9BD4-4BBF-94D7-68F7C6E0D9BF}" presName="composite" presStyleCnt="0"/>
      <dgm:spPr/>
    </dgm:pt>
    <dgm:pt modelId="{FCD72A70-9AD7-4E84-B027-9E3340B802A4}" type="pres">
      <dgm:prSet presAssocID="{E3AA1BF2-9BD4-4BBF-94D7-68F7C6E0D9BF}" presName="rect1" presStyleLbl="trAlignAcc1" presStyleIdx="0" presStyleCnt="9" custScaleY="127314">
        <dgm:presLayoutVars>
          <dgm:bulletEnabled val="1"/>
        </dgm:presLayoutVars>
      </dgm:prSet>
      <dgm:spPr/>
    </dgm:pt>
    <dgm:pt modelId="{370582B3-D74C-4485-9348-E3A194C9F725}" type="pres">
      <dgm:prSet presAssocID="{E3AA1BF2-9BD4-4BBF-94D7-68F7C6E0D9BF}" presName="rect2" presStyleLbl="fgImgPlace1" presStyleIdx="0" presStyleCnt="9"/>
      <dgm:spPr>
        <a:solidFill>
          <a:srgbClr val="CC0099"/>
        </a:solidFill>
      </dgm:spPr>
    </dgm:pt>
    <dgm:pt modelId="{DFDAE125-264D-4629-B679-C4958BD17C2A}" type="pres">
      <dgm:prSet presAssocID="{53B30EC5-C3E9-40E5-8C86-8DE03263655F}" presName="sibTrans" presStyleCnt="0"/>
      <dgm:spPr/>
    </dgm:pt>
    <dgm:pt modelId="{B9F943CA-1DE1-45BB-9C3F-E2CBC2DAF76F}" type="pres">
      <dgm:prSet presAssocID="{3DE79224-008B-42C4-BE15-C0082CE3CDDA}" presName="composite" presStyleCnt="0"/>
      <dgm:spPr/>
    </dgm:pt>
    <dgm:pt modelId="{D9747560-EC4E-426B-BC92-672A21323B44}" type="pres">
      <dgm:prSet presAssocID="{3DE79224-008B-42C4-BE15-C0082CE3CDDA}" presName="rect1" presStyleLbl="trAlignAcc1" presStyleIdx="1" presStyleCnt="9" custScaleY="126865">
        <dgm:presLayoutVars>
          <dgm:bulletEnabled val="1"/>
        </dgm:presLayoutVars>
      </dgm:prSet>
      <dgm:spPr/>
    </dgm:pt>
    <dgm:pt modelId="{FA06C13A-7814-42F3-B8BD-D30BA0CBD251}" type="pres">
      <dgm:prSet presAssocID="{3DE79224-008B-42C4-BE15-C0082CE3CDDA}" presName="rect2" presStyleLbl="fgImgPlace1" presStyleIdx="1" presStyleCnt="9"/>
      <dgm:spPr>
        <a:solidFill>
          <a:schemeClr val="accent2"/>
        </a:solidFill>
      </dgm:spPr>
    </dgm:pt>
    <dgm:pt modelId="{FDD01BBE-2346-4B3A-B50F-8EBE5156214B}" type="pres">
      <dgm:prSet presAssocID="{E541D7EA-8FB8-4420-84E3-65F7801F8A43}" presName="sibTrans" presStyleCnt="0"/>
      <dgm:spPr/>
    </dgm:pt>
    <dgm:pt modelId="{FA860707-37F8-4425-B45F-32FE56F5317E}" type="pres">
      <dgm:prSet presAssocID="{89DD408C-EFCD-4E30-A231-DB7F4EF2025D}" presName="composite" presStyleCnt="0"/>
      <dgm:spPr/>
    </dgm:pt>
    <dgm:pt modelId="{6974AACB-B73A-4086-9C5C-6FE0FD2720A0}" type="pres">
      <dgm:prSet presAssocID="{89DD408C-EFCD-4E30-A231-DB7F4EF2025D}" presName="rect1" presStyleLbl="trAlignAcc1" presStyleIdx="2" presStyleCnt="9" custScaleY="124809">
        <dgm:presLayoutVars>
          <dgm:bulletEnabled val="1"/>
        </dgm:presLayoutVars>
      </dgm:prSet>
      <dgm:spPr/>
    </dgm:pt>
    <dgm:pt modelId="{522C6344-2110-4C99-91B7-A3C23D984E57}" type="pres">
      <dgm:prSet presAssocID="{89DD408C-EFCD-4E30-A231-DB7F4EF2025D}" presName="rect2" presStyleLbl="fgImgPlace1" presStyleIdx="2" presStyleCnt="9"/>
      <dgm:spPr>
        <a:solidFill>
          <a:srgbClr val="00B0F0"/>
        </a:solidFill>
      </dgm:spPr>
    </dgm:pt>
    <dgm:pt modelId="{6001703A-77DB-4959-B14F-607655F440BD}" type="pres">
      <dgm:prSet presAssocID="{A336FFAA-0E1A-4219-8D88-0C8006C8C00F}" presName="sibTrans" presStyleCnt="0"/>
      <dgm:spPr/>
    </dgm:pt>
    <dgm:pt modelId="{14B0B1FC-2C27-49D2-A322-F2B2BD4585E7}" type="pres">
      <dgm:prSet presAssocID="{26D5A7FC-E58F-4BF3-BCA3-722ADF9C6AC9}" presName="composite" presStyleCnt="0"/>
      <dgm:spPr/>
    </dgm:pt>
    <dgm:pt modelId="{87D2D39E-FF6A-4175-A978-A4386E4A67F7}" type="pres">
      <dgm:prSet presAssocID="{26D5A7FC-E58F-4BF3-BCA3-722ADF9C6AC9}" presName="rect1" presStyleLbl="trAlignAcc1" presStyleIdx="3" presStyleCnt="9" custScaleY="122162">
        <dgm:presLayoutVars>
          <dgm:bulletEnabled val="1"/>
        </dgm:presLayoutVars>
      </dgm:prSet>
      <dgm:spPr/>
    </dgm:pt>
    <dgm:pt modelId="{109A3407-1AB4-452B-A8FC-1A018FBAEBD2}" type="pres">
      <dgm:prSet presAssocID="{26D5A7FC-E58F-4BF3-BCA3-722ADF9C6AC9}" presName="rect2" presStyleLbl="fgImgPlace1" presStyleIdx="3" presStyleCnt="9"/>
      <dgm:spPr>
        <a:solidFill>
          <a:schemeClr val="accent2"/>
        </a:solidFill>
      </dgm:spPr>
    </dgm:pt>
    <dgm:pt modelId="{BF38CBCB-86BC-48D7-A7F2-6BAA8F74DA21}" type="pres">
      <dgm:prSet presAssocID="{43A1075B-5E17-447D-B33D-81B4CD237D0B}" presName="sibTrans" presStyleCnt="0"/>
      <dgm:spPr/>
    </dgm:pt>
    <dgm:pt modelId="{0BBC9A28-25CB-4844-B0BE-17A74124FC34}" type="pres">
      <dgm:prSet presAssocID="{EFAE7083-B5D1-4098-9279-DA74A901A6FD}" presName="composite" presStyleCnt="0"/>
      <dgm:spPr/>
    </dgm:pt>
    <dgm:pt modelId="{A4E56D8F-E82F-4D44-BB5A-774100D9A6F3}" type="pres">
      <dgm:prSet presAssocID="{EFAE7083-B5D1-4098-9279-DA74A901A6FD}" presName="rect1" presStyleLbl="trAlignAcc1" presStyleIdx="4" presStyleCnt="9" custScaleY="121797">
        <dgm:presLayoutVars>
          <dgm:bulletEnabled val="1"/>
        </dgm:presLayoutVars>
      </dgm:prSet>
      <dgm:spPr/>
    </dgm:pt>
    <dgm:pt modelId="{3CDAFEAC-895F-4FDB-A626-95DD349B13FE}" type="pres">
      <dgm:prSet presAssocID="{EFAE7083-B5D1-4098-9279-DA74A901A6FD}" presName="rect2" presStyleLbl="fgImgPlace1" presStyleIdx="4" presStyleCnt="9"/>
      <dgm:spPr>
        <a:solidFill>
          <a:srgbClr val="92D050"/>
        </a:solidFill>
      </dgm:spPr>
    </dgm:pt>
    <dgm:pt modelId="{0AD08095-B693-42A4-85A5-654A5B71C5D7}" type="pres">
      <dgm:prSet presAssocID="{4EE24DA8-9A6E-4540-880A-9F88559BC70A}" presName="sibTrans" presStyleCnt="0"/>
      <dgm:spPr/>
    </dgm:pt>
    <dgm:pt modelId="{7CA976F7-3C06-49BE-B373-235669112067}" type="pres">
      <dgm:prSet presAssocID="{AC9A6AF1-A082-4BAD-9DEA-ED34D9FC19D6}" presName="composite" presStyleCnt="0"/>
      <dgm:spPr/>
    </dgm:pt>
    <dgm:pt modelId="{4596F9AC-6A28-425F-8B3D-0A55D3BFE363}" type="pres">
      <dgm:prSet presAssocID="{AC9A6AF1-A082-4BAD-9DEA-ED34D9FC19D6}" presName="rect1" presStyleLbl="trAlignAcc1" presStyleIdx="5" presStyleCnt="9" custScaleY="123736">
        <dgm:presLayoutVars>
          <dgm:bulletEnabled val="1"/>
        </dgm:presLayoutVars>
      </dgm:prSet>
      <dgm:spPr/>
    </dgm:pt>
    <dgm:pt modelId="{719EC289-65CD-4C67-86C4-0C3755876E2A}" type="pres">
      <dgm:prSet presAssocID="{AC9A6AF1-A082-4BAD-9DEA-ED34D9FC19D6}" presName="rect2" presStyleLbl="fgImgPlace1" presStyleIdx="5" presStyleCnt="9"/>
      <dgm:spPr>
        <a:solidFill>
          <a:srgbClr val="009999"/>
        </a:solidFill>
      </dgm:spPr>
    </dgm:pt>
    <dgm:pt modelId="{2717A38F-7D0C-4956-88FC-573CCC1B60DB}" type="pres">
      <dgm:prSet presAssocID="{C6A70467-5188-4E1B-86E5-A218F6180AE3}" presName="sibTrans" presStyleCnt="0"/>
      <dgm:spPr/>
    </dgm:pt>
    <dgm:pt modelId="{B6D04EB3-2951-4F7B-97C0-EA73A91E705C}" type="pres">
      <dgm:prSet presAssocID="{3088D18E-3518-4304-9663-0C50BB9F29B6}" presName="composite" presStyleCnt="0"/>
      <dgm:spPr/>
    </dgm:pt>
    <dgm:pt modelId="{511E4498-28F6-4C4E-8D38-8A3D69202524}" type="pres">
      <dgm:prSet presAssocID="{3088D18E-3518-4304-9663-0C50BB9F29B6}" presName="rect1" presStyleLbl="trAlignAcc1" presStyleIdx="6" presStyleCnt="9" custScaleY="126008">
        <dgm:presLayoutVars>
          <dgm:bulletEnabled val="1"/>
        </dgm:presLayoutVars>
      </dgm:prSet>
      <dgm:spPr/>
    </dgm:pt>
    <dgm:pt modelId="{98C154A8-0A88-43FC-8DFC-CDB1B1FD40D2}" type="pres">
      <dgm:prSet presAssocID="{3088D18E-3518-4304-9663-0C50BB9F29B6}" presName="rect2" presStyleLbl="fgImgPlace1" presStyleIdx="6" presStyleCnt="9"/>
      <dgm:spPr>
        <a:solidFill>
          <a:srgbClr val="92D050"/>
        </a:solidFill>
      </dgm:spPr>
    </dgm:pt>
    <dgm:pt modelId="{47CB3067-E803-44B6-8D3C-591E46D57EF0}" type="pres">
      <dgm:prSet presAssocID="{5D200A64-9D5D-44D1-95C4-13128A00BC81}" presName="sibTrans" presStyleCnt="0"/>
      <dgm:spPr/>
    </dgm:pt>
    <dgm:pt modelId="{EFEC46B3-4D9B-4A14-97AB-92A598ED6C70}" type="pres">
      <dgm:prSet presAssocID="{CE1B9DF9-5CBF-42D9-9B63-C2CA6DE3F373}" presName="composite" presStyleCnt="0"/>
      <dgm:spPr/>
    </dgm:pt>
    <dgm:pt modelId="{32A6BCFE-7FAC-4B9F-B8B0-9BD334E137C1}" type="pres">
      <dgm:prSet presAssocID="{CE1B9DF9-5CBF-42D9-9B63-C2CA6DE3F373}" presName="rect1" presStyleLbl="trAlignAcc1" presStyleIdx="7" presStyleCnt="9" custScaleY="122994">
        <dgm:presLayoutVars>
          <dgm:bulletEnabled val="1"/>
        </dgm:presLayoutVars>
      </dgm:prSet>
      <dgm:spPr/>
    </dgm:pt>
    <dgm:pt modelId="{D40CA1DE-D841-4DCA-997B-E0147C630980}" type="pres">
      <dgm:prSet presAssocID="{CE1B9DF9-5CBF-42D9-9B63-C2CA6DE3F373}" presName="rect2" presStyleLbl="fgImgPlace1" presStyleIdx="7" presStyleCnt="9"/>
      <dgm:spPr>
        <a:solidFill>
          <a:srgbClr val="CC0099"/>
        </a:solidFill>
      </dgm:spPr>
    </dgm:pt>
    <dgm:pt modelId="{8994DB54-534F-42FD-AFCB-B5D8EDDE9F16}" type="pres">
      <dgm:prSet presAssocID="{BD0CDA02-4825-4E91-B499-63D554C5C627}" presName="sibTrans" presStyleCnt="0"/>
      <dgm:spPr/>
    </dgm:pt>
    <dgm:pt modelId="{42703E58-45BC-4871-A069-0E488E368AED}" type="pres">
      <dgm:prSet presAssocID="{4EF1F674-126F-444D-A6D9-5F5DC8C07DF4}" presName="composite" presStyleCnt="0"/>
      <dgm:spPr/>
    </dgm:pt>
    <dgm:pt modelId="{638F335A-E283-4445-AF1D-2DCFC0722194}" type="pres">
      <dgm:prSet presAssocID="{4EF1F674-126F-444D-A6D9-5F5DC8C07DF4}" presName="rect1" presStyleLbl="trAlignAcc1" presStyleIdx="8" presStyleCnt="9" custScaleY="126961">
        <dgm:presLayoutVars>
          <dgm:bulletEnabled val="1"/>
        </dgm:presLayoutVars>
      </dgm:prSet>
      <dgm:spPr/>
    </dgm:pt>
    <dgm:pt modelId="{826E0AA0-2EFD-4AAB-83E2-05D08A38AA54}" type="pres">
      <dgm:prSet presAssocID="{4EF1F674-126F-444D-A6D9-5F5DC8C07DF4}" presName="rect2" presStyleLbl="fgImgPlace1" presStyleIdx="8" presStyleCnt="9"/>
      <dgm:spPr>
        <a:solidFill>
          <a:srgbClr val="CCCC00"/>
        </a:solidFill>
      </dgm:spPr>
    </dgm:pt>
  </dgm:ptLst>
  <dgm:cxnLst>
    <dgm:cxn modelId="{64DA020A-6565-4365-A4A3-F3D2034A1313}" type="presOf" srcId="{89DD408C-EFCD-4E30-A231-DB7F4EF2025D}" destId="{6974AACB-B73A-4086-9C5C-6FE0FD2720A0}" srcOrd="0" destOrd="0" presId="urn:microsoft.com/office/officeart/2008/layout/PictureStrips"/>
    <dgm:cxn modelId="{FB301B0C-3508-4ADF-BE9E-456D6611CC30}" srcId="{0E455226-9D54-4C95-8873-B874BEEF16D4}" destId="{3DE79224-008B-42C4-BE15-C0082CE3CDDA}" srcOrd="1" destOrd="0" parTransId="{4A3E213E-9C56-46E8-94B6-3778C695AEC7}" sibTransId="{E541D7EA-8FB8-4420-84E3-65F7801F8A43}"/>
    <dgm:cxn modelId="{6AAED234-1A2F-4570-81B8-404BF5307276}" srcId="{0E455226-9D54-4C95-8873-B874BEEF16D4}" destId="{E3AA1BF2-9BD4-4BBF-94D7-68F7C6E0D9BF}" srcOrd="0" destOrd="0" parTransId="{3D8B12A1-A89C-4609-A9A8-DA79A4CCE193}" sibTransId="{53B30EC5-C3E9-40E5-8C86-8DE03263655F}"/>
    <dgm:cxn modelId="{0E9C4A48-AF97-49FD-8B0C-DE92D78782F7}" type="presOf" srcId="{4EF1F674-126F-444D-A6D9-5F5DC8C07DF4}" destId="{638F335A-E283-4445-AF1D-2DCFC0722194}" srcOrd="0" destOrd="0" presId="urn:microsoft.com/office/officeart/2008/layout/PictureStrips"/>
    <dgm:cxn modelId="{0A77B54D-057F-44EA-91EB-A4EC7263F802}" srcId="{0E455226-9D54-4C95-8873-B874BEEF16D4}" destId="{89DD408C-EFCD-4E30-A231-DB7F4EF2025D}" srcOrd="2" destOrd="0" parTransId="{C0613E25-9AF0-4EBF-B33E-48A9A9DEC6B3}" sibTransId="{A336FFAA-0E1A-4219-8D88-0C8006C8C00F}"/>
    <dgm:cxn modelId="{3DA7DF57-D62D-40BF-B627-3BFB666FF900}" type="presOf" srcId="{CE1B9DF9-5CBF-42D9-9B63-C2CA6DE3F373}" destId="{32A6BCFE-7FAC-4B9F-B8B0-9BD334E137C1}" srcOrd="0" destOrd="0" presId="urn:microsoft.com/office/officeart/2008/layout/PictureStrips"/>
    <dgm:cxn modelId="{2F631065-6098-4220-9017-C052192B30BC}" srcId="{0E455226-9D54-4C95-8873-B874BEEF16D4}" destId="{CE1B9DF9-5CBF-42D9-9B63-C2CA6DE3F373}" srcOrd="7" destOrd="0" parTransId="{79975D76-1FB0-4EA6-AC44-8A1CA8E532B8}" sibTransId="{BD0CDA02-4825-4E91-B499-63D554C5C627}"/>
    <dgm:cxn modelId="{89545975-BE80-404A-AA9A-B7E1EB8FCF48}" srcId="{0E455226-9D54-4C95-8873-B874BEEF16D4}" destId="{4EF1F674-126F-444D-A6D9-5F5DC8C07DF4}" srcOrd="8" destOrd="0" parTransId="{F2EF1469-DAB3-40FB-A642-6695A1FDA20D}" sibTransId="{A86C0F56-C3C8-465E-9401-20DFB7B196D3}"/>
    <dgm:cxn modelId="{2944AE7A-1E71-457C-8EB7-7EB7BE46538C}" type="presOf" srcId="{3088D18E-3518-4304-9663-0C50BB9F29B6}" destId="{511E4498-28F6-4C4E-8D38-8A3D69202524}" srcOrd="0" destOrd="0" presId="urn:microsoft.com/office/officeart/2008/layout/PictureStrips"/>
    <dgm:cxn modelId="{6AC60C7B-CA6D-43F1-9C04-01A8CB3AD600}" srcId="{0E455226-9D54-4C95-8873-B874BEEF16D4}" destId="{EFAE7083-B5D1-4098-9279-DA74A901A6FD}" srcOrd="4" destOrd="0" parTransId="{0A1324F3-9BA2-4C6F-B817-B78063E836D5}" sibTransId="{4EE24DA8-9A6E-4540-880A-9F88559BC70A}"/>
    <dgm:cxn modelId="{CE4C157E-CF42-49E6-8EEE-D68EBB56D3F8}" srcId="{0E455226-9D54-4C95-8873-B874BEEF16D4}" destId="{AC9A6AF1-A082-4BAD-9DEA-ED34D9FC19D6}" srcOrd="5" destOrd="0" parTransId="{51FB255A-1EC2-45AC-8A6D-A9F93DB2B740}" sibTransId="{C6A70467-5188-4E1B-86E5-A218F6180AE3}"/>
    <dgm:cxn modelId="{693067B2-D0CC-4220-A76E-BCEB693A007C}" type="presOf" srcId="{26D5A7FC-E58F-4BF3-BCA3-722ADF9C6AC9}" destId="{87D2D39E-FF6A-4175-A978-A4386E4A67F7}" srcOrd="0" destOrd="0" presId="urn:microsoft.com/office/officeart/2008/layout/PictureStrips"/>
    <dgm:cxn modelId="{12A6F9B6-1AE5-4079-87D8-019D18F24B0D}" type="presOf" srcId="{E3AA1BF2-9BD4-4BBF-94D7-68F7C6E0D9BF}" destId="{FCD72A70-9AD7-4E84-B027-9E3340B802A4}" srcOrd="0" destOrd="0" presId="urn:microsoft.com/office/officeart/2008/layout/PictureStrips"/>
    <dgm:cxn modelId="{4CFD56BB-E6A4-4229-9900-0417335F4069}" type="presOf" srcId="{0E455226-9D54-4C95-8873-B874BEEF16D4}" destId="{E2745AF8-E1EA-4B02-89E3-428659315BAD}" srcOrd="0" destOrd="0" presId="urn:microsoft.com/office/officeart/2008/layout/PictureStrips"/>
    <dgm:cxn modelId="{5A3BA0BB-4378-42B0-A375-F31D5311AD6A}" srcId="{0E455226-9D54-4C95-8873-B874BEEF16D4}" destId="{3088D18E-3518-4304-9663-0C50BB9F29B6}" srcOrd="6" destOrd="0" parTransId="{17D7D629-3FD1-432F-8843-9310EFD8069F}" sibTransId="{5D200A64-9D5D-44D1-95C4-13128A00BC81}"/>
    <dgm:cxn modelId="{D47282CD-CC3F-4C9E-B864-8F2366BD4987}" type="presOf" srcId="{EFAE7083-B5D1-4098-9279-DA74A901A6FD}" destId="{A4E56D8F-E82F-4D44-BB5A-774100D9A6F3}" srcOrd="0" destOrd="0" presId="urn:microsoft.com/office/officeart/2008/layout/PictureStrips"/>
    <dgm:cxn modelId="{3A476CCE-FB71-42F5-B75A-C4F03402019E}" type="presOf" srcId="{3DE79224-008B-42C4-BE15-C0082CE3CDDA}" destId="{D9747560-EC4E-426B-BC92-672A21323B44}" srcOrd="0" destOrd="0" presId="urn:microsoft.com/office/officeart/2008/layout/PictureStrips"/>
    <dgm:cxn modelId="{1E19A3EA-DE85-4675-822F-F6528915D4BC}" type="presOf" srcId="{AC9A6AF1-A082-4BAD-9DEA-ED34D9FC19D6}" destId="{4596F9AC-6A28-425F-8B3D-0A55D3BFE363}" srcOrd="0" destOrd="0" presId="urn:microsoft.com/office/officeart/2008/layout/PictureStrips"/>
    <dgm:cxn modelId="{53568FFA-147B-42B5-9F9A-083AAD1A4018}" srcId="{0E455226-9D54-4C95-8873-B874BEEF16D4}" destId="{26D5A7FC-E58F-4BF3-BCA3-722ADF9C6AC9}" srcOrd="3" destOrd="0" parTransId="{FEA3E170-448E-4475-9554-3E1D6E1A601C}" sibTransId="{43A1075B-5E17-447D-B33D-81B4CD237D0B}"/>
    <dgm:cxn modelId="{D13BABE2-BC1A-4D52-9059-7E89F47BDA8C}" type="presParOf" srcId="{E2745AF8-E1EA-4B02-89E3-428659315BAD}" destId="{C3E08562-35FC-4BFA-BF4B-EE72BF928D94}" srcOrd="0" destOrd="0" presId="urn:microsoft.com/office/officeart/2008/layout/PictureStrips"/>
    <dgm:cxn modelId="{595BA62E-C444-410E-91B6-AB80B90C8D7F}" type="presParOf" srcId="{C3E08562-35FC-4BFA-BF4B-EE72BF928D94}" destId="{FCD72A70-9AD7-4E84-B027-9E3340B802A4}" srcOrd="0" destOrd="0" presId="urn:microsoft.com/office/officeart/2008/layout/PictureStrips"/>
    <dgm:cxn modelId="{6F356C2A-8625-40D7-B100-8BEE947CBF06}" type="presParOf" srcId="{C3E08562-35FC-4BFA-BF4B-EE72BF928D94}" destId="{370582B3-D74C-4485-9348-E3A194C9F725}" srcOrd="1" destOrd="0" presId="urn:microsoft.com/office/officeart/2008/layout/PictureStrips"/>
    <dgm:cxn modelId="{12E382A5-D927-4AE5-A53E-EE972DC0D467}" type="presParOf" srcId="{E2745AF8-E1EA-4B02-89E3-428659315BAD}" destId="{DFDAE125-264D-4629-B679-C4958BD17C2A}" srcOrd="1" destOrd="0" presId="urn:microsoft.com/office/officeart/2008/layout/PictureStrips"/>
    <dgm:cxn modelId="{C7D36721-5151-4BF1-B9B5-270FE5B33631}" type="presParOf" srcId="{E2745AF8-E1EA-4B02-89E3-428659315BAD}" destId="{B9F943CA-1DE1-45BB-9C3F-E2CBC2DAF76F}" srcOrd="2" destOrd="0" presId="urn:microsoft.com/office/officeart/2008/layout/PictureStrips"/>
    <dgm:cxn modelId="{A4A63C8B-A62B-4602-B9C7-ED7854FA8ACC}" type="presParOf" srcId="{B9F943CA-1DE1-45BB-9C3F-E2CBC2DAF76F}" destId="{D9747560-EC4E-426B-BC92-672A21323B44}" srcOrd="0" destOrd="0" presId="urn:microsoft.com/office/officeart/2008/layout/PictureStrips"/>
    <dgm:cxn modelId="{191FC853-E199-491C-B8FD-0DC955D6F5E8}" type="presParOf" srcId="{B9F943CA-1DE1-45BB-9C3F-E2CBC2DAF76F}" destId="{FA06C13A-7814-42F3-B8BD-D30BA0CBD251}" srcOrd="1" destOrd="0" presId="urn:microsoft.com/office/officeart/2008/layout/PictureStrips"/>
    <dgm:cxn modelId="{EE9029B6-0DDB-4232-9A0F-4C968725CD1B}" type="presParOf" srcId="{E2745AF8-E1EA-4B02-89E3-428659315BAD}" destId="{FDD01BBE-2346-4B3A-B50F-8EBE5156214B}" srcOrd="3" destOrd="0" presId="urn:microsoft.com/office/officeart/2008/layout/PictureStrips"/>
    <dgm:cxn modelId="{63639546-1B1C-419A-9D34-8FB582BD2C56}" type="presParOf" srcId="{E2745AF8-E1EA-4B02-89E3-428659315BAD}" destId="{FA860707-37F8-4425-B45F-32FE56F5317E}" srcOrd="4" destOrd="0" presId="urn:microsoft.com/office/officeart/2008/layout/PictureStrips"/>
    <dgm:cxn modelId="{381A8C0B-E2DE-4644-8B3B-3D9F450338F3}" type="presParOf" srcId="{FA860707-37F8-4425-B45F-32FE56F5317E}" destId="{6974AACB-B73A-4086-9C5C-6FE0FD2720A0}" srcOrd="0" destOrd="0" presId="urn:microsoft.com/office/officeart/2008/layout/PictureStrips"/>
    <dgm:cxn modelId="{E005FDAA-A792-4BA1-B4D4-22789EBB91BE}" type="presParOf" srcId="{FA860707-37F8-4425-B45F-32FE56F5317E}" destId="{522C6344-2110-4C99-91B7-A3C23D984E57}" srcOrd="1" destOrd="0" presId="urn:microsoft.com/office/officeart/2008/layout/PictureStrips"/>
    <dgm:cxn modelId="{6AE9C367-B9B2-4A66-9032-47500CE5D166}" type="presParOf" srcId="{E2745AF8-E1EA-4B02-89E3-428659315BAD}" destId="{6001703A-77DB-4959-B14F-607655F440BD}" srcOrd="5" destOrd="0" presId="urn:microsoft.com/office/officeart/2008/layout/PictureStrips"/>
    <dgm:cxn modelId="{935C8D48-6CAB-4B18-A268-581123A66FFD}" type="presParOf" srcId="{E2745AF8-E1EA-4B02-89E3-428659315BAD}" destId="{14B0B1FC-2C27-49D2-A322-F2B2BD4585E7}" srcOrd="6" destOrd="0" presId="urn:microsoft.com/office/officeart/2008/layout/PictureStrips"/>
    <dgm:cxn modelId="{79CE3D09-EDE3-4C55-8B46-A13FF6DC5252}" type="presParOf" srcId="{14B0B1FC-2C27-49D2-A322-F2B2BD4585E7}" destId="{87D2D39E-FF6A-4175-A978-A4386E4A67F7}" srcOrd="0" destOrd="0" presId="urn:microsoft.com/office/officeart/2008/layout/PictureStrips"/>
    <dgm:cxn modelId="{E8A4ECA6-EA9F-46B1-B1C9-BA2C3C8A4EE3}" type="presParOf" srcId="{14B0B1FC-2C27-49D2-A322-F2B2BD4585E7}" destId="{109A3407-1AB4-452B-A8FC-1A018FBAEBD2}" srcOrd="1" destOrd="0" presId="urn:microsoft.com/office/officeart/2008/layout/PictureStrips"/>
    <dgm:cxn modelId="{18934B57-9C48-4E12-AD21-70B1AD42ADEC}" type="presParOf" srcId="{E2745AF8-E1EA-4B02-89E3-428659315BAD}" destId="{BF38CBCB-86BC-48D7-A7F2-6BAA8F74DA21}" srcOrd="7" destOrd="0" presId="urn:microsoft.com/office/officeart/2008/layout/PictureStrips"/>
    <dgm:cxn modelId="{CC13A7B4-86A1-4E61-8F1F-6236FE55F603}" type="presParOf" srcId="{E2745AF8-E1EA-4B02-89E3-428659315BAD}" destId="{0BBC9A28-25CB-4844-B0BE-17A74124FC34}" srcOrd="8" destOrd="0" presId="urn:microsoft.com/office/officeart/2008/layout/PictureStrips"/>
    <dgm:cxn modelId="{4C3E95C3-9F86-46C8-BCF6-EB5A3E5E451E}" type="presParOf" srcId="{0BBC9A28-25CB-4844-B0BE-17A74124FC34}" destId="{A4E56D8F-E82F-4D44-BB5A-774100D9A6F3}" srcOrd="0" destOrd="0" presId="urn:microsoft.com/office/officeart/2008/layout/PictureStrips"/>
    <dgm:cxn modelId="{C4DD854B-18C6-4C13-9A47-50176D617116}" type="presParOf" srcId="{0BBC9A28-25CB-4844-B0BE-17A74124FC34}" destId="{3CDAFEAC-895F-4FDB-A626-95DD349B13FE}" srcOrd="1" destOrd="0" presId="urn:microsoft.com/office/officeart/2008/layout/PictureStrips"/>
    <dgm:cxn modelId="{81529EE5-4D5C-4A69-9B6C-52E8F852213A}" type="presParOf" srcId="{E2745AF8-E1EA-4B02-89E3-428659315BAD}" destId="{0AD08095-B693-42A4-85A5-654A5B71C5D7}" srcOrd="9" destOrd="0" presId="urn:microsoft.com/office/officeart/2008/layout/PictureStrips"/>
    <dgm:cxn modelId="{A1960691-CFE0-480E-93D6-50B93984A706}" type="presParOf" srcId="{E2745AF8-E1EA-4B02-89E3-428659315BAD}" destId="{7CA976F7-3C06-49BE-B373-235669112067}" srcOrd="10" destOrd="0" presId="urn:microsoft.com/office/officeart/2008/layout/PictureStrips"/>
    <dgm:cxn modelId="{99EC3996-B5A2-4B89-89B8-75C41F45D845}" type="presParOf" srcId="{7CA976F7-3C06-49BE-B373-235669112067}" destId="{4596F9AC-6A28-425F-8B3D-0A55D3BFE363}" srcOrd="0" destOrd="0" presId="urn:microsoft.com/office/officeart/2008/layout/PictureStrips"/>
    <dgm:cxn modelId="{99A46EB8-4B95-4A38-AC5E-A3B36EDFA85A}" type="presParOf" srcId="{7CA976F7-3C06-49BE-B373-235669112067}" destId="{719EC289-65CD-4C67-86C4-0C3755876E2A}" srcOrd="1" destOrd="0" presId="urn:microsoft.com/office/officeart/2008/layout/PictureStrips"/>
    <dgm:cxn modelId="{4B215FF6-2749-4005-974B-9D9C8817F2FA}" type="presParOf" srcId="{E2745AF8-E1EA-4B02-89E3-428659315BAD}" destId="{2717A38F-7D0C-4956-88FC-573CCC1B60DB}" srcOrd="11" destOrd="0" presId="urn:microsoft.com/office/officeart/2008/layout/PictureStrips"/>
    <dgm:cxn modelId="{7D62948A-ED23-436F-951F-349BBECF2708}" type="presParOf" srcId="{E2745AF8-E1EA-4B02-89E3-428659315BAD}" destId="{B6D04EB3-2951-4F7B-97C0-EA73A91E705C}" srcOrd="12" destOrd="0" presId="urn:microsoft.com/office/officeart/2008/layout/PictureStrips"/>
    <dgm:cxn modelId="{D6C2ECAB-E8A4-4C93-B7DC-B505A7F95BC1}" type="presParOf" srcId="{B6D04EB3-2951-4F7B-97C0-EA73A91E705C}" destId="{511E4498-28F6-4C4E-8D38-8A3D69202524}" srcOrd="0" destOrd="0" presId="urn:microsoft.com/office/officeart/2008/layout/PictureStrips"/>
    <dgm:cxn modelId="{2385D12F-A1FA-468D-A14C-5540763894B0}" type="presParOf" srcId="{B6D04EB3-2951-4F7B-97C0-EA73A91E705C}" destId="{98C154A8-0A88-43FC-8DFC-CDB1B1FD40D2}" srcOrd="1" destOrd="0" presId="urn:microsoft.com/office/officeart/2008/layout/PictureStrips"/>
    <dgm:cxn modelId="{380DC675-04CA-4D98-8F22-34CFB7F45DB6}" type="presParOf" srcId="{E2745AF8-E1EA-4B02-89E3-428659315BAD}" destId="{47CB3067-E803-44B6-8D3C-591E46D57EF0}" srcOrd="13" destOrd="0" presId="urn:microsoft.com/office/officeart/2008/layout/PictureStrips"/>
    <dgm:cxn modelId="{AF0AEC1E-0DF4-44DF-9DC1-73BE1B718D21}" type="presParOf" srcId="{E2745AF8-E1EA-4B02-89E3-428659315BAD}" destId="{EFEC46B3-4D9B-4A14-97AB-92A598ED6C70}" srcOrd="14" destOrd="0" presId="urn:microsoft.com/office/officeart/2008/layout/PictureStrips"/>
    <dgm:cxn modelId="{F6083112-D6F8-48E1-BBA3-D9E60DF6FF4C}" type="presParOf" srcId="{EFEC46B3-4D9B-4A14-97AB-92A598ED6C70}" destId="{32A6BCFE-7FAC-4B9F-B8B0-9BD334E137C1}" srcOrd="0" destOrd="0" presId="urn:microsoft.com/office/officeart/2008/layout/PictureStrips"/>
    <dgm:cxn modelId="{2375429A-CDDC-49D2-9A70-0891173A0A01}" type="presParOf" srcId="{EFEC46B3-4D9B-4A14-97AB-92A598ED6C70}" destId="{D40CA1DE-D841-4DCA-997B-E0147C630980}" srcOrd="1" destOrd="0" presId="urn:microsoft.com/office/officeart/2008/layout/PictureStrips"/>
    <dgm:cxn modelId="{FEB28308-F84C-4314-B1CD-89224CF3F560}" type="presParOf" srcId="{E2745AF8-E1EA-4B02-89E3-428659315BAD}" destId="{8994DB54-534F-42FD-AFCB-B5D8EDDE9F16}" srcOrd="15" destOrd="0" presId="urn:microsoft.com/office/officeart/2008/layout/PictureStrips"/>
    <dgm:cxn modelId="{AB4CF248-5814-4176-B165-B5A97B70F2F4}" type="presParOf" srcId="{E2745AF8-E1EA-4B02-89E3-428659315BAD}" destId="{42703E58-45BC-4871-A069-0E488E368AED}" srcOrd="16" destOrd="0" presId="urn:microsoft.com/office/officeart/2008/layout/PictureStrips"/>
    <dgm:cxn modelId="{71F6CBE7-CC6F-4C6D-AB97-39EA73E7C256}" type="presParOf" srcId="{42703E58-45BC-4871-A069-0E488E368AED}" destId="{638F335A-E283-4445-AF1D-2DCFC0722194}" srcOrd="0" destOrd="0" presId="urn:microsoft.com/office/officeart/2008/layout/PictureStrips"/>
    <dgm:cxn modelId="{6DF80F52-91B3-4189-8F32-FE1B48CD5125}" type="presParOf" srcId="{42703E58-45BC-4871-A069-0E488E368AED}" destId="{826E0AA0-2EFD-4AAB-83E2-05D08A38AA5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455226-9D54-4C95-8873-B874BEEF16D4}"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n-GB"/>
        </a:p>
      </dgm:t>
    </dgm:pt>
    <dgm:pt modelId="{E3AA1BF2-9BD4-4BBF-94D7-68F7C6E0D9BF}">
      <dgm:prSet custT="1"/>
      <dgm:spPr/>
      <dgm:t>
        <a:bodyPr/>
        <a:lstStyle/>
        <a:p>
          <a:pPr rtl="0"/>
          <a:r>
            <a:rPr lang="en-GB" sz="2000" b="0" dirty="0">
              <a:solidFill>
                <a:schemeClr val="tx1"/>
              </a:solidFill>
              <a:latin typeface="+mn-lt"/>
            </a:rPr>
            <a:t>Know your </a:t>
          </a:r>
          <a:r>
            <a:rPr lang="en-GB" sz="2000" b="1" dirty="0">
              <a:solidFill>
                <a:srgbClr val="FFFF00"/>
              </a:solidFill>
              <a:latin typeface="+mn-lt"/>
            </a:rPr>
            <a:t>LSCB</a:t>
          </a:r>
          <a:r>
            <a:rPr lang="en-GB" sz="2000" b="0" dirty="0">
              <a:solidFill>
                <a:schemeClr val="tx1"/>
              </a:solidFill>
              <a:latin typeface="+mn-lt"/>
            </a:rPr>
            <a:t> and the </a:t>
          </a:r>
          <a:r>
            <a:rPr lang="en-GB" sz="2000" b="1" dirty="0">
              <a:solidFill>
                <a:srgbClr val="FFFF00"/>
              </a:solidFill>
              <a:latin typeface="+mn-lt"/>
            </a:rPr>
            <a:t>escalation process  </a:t>
          </a:r>
        </a:p>
      </dgm:t>
    </dgm:pt>
    <dgm:pt modelId="{3D8B12A1-A89C-4609-A9A8-DA79A4CCE193}" type="parTrans" cxnId="{6AAED234-1A2F-4570-81B8-404BF5307276}">
      <dgm:prSet/>
      <dgm:spPr/>
      <dgm:t>
        <a:bodyPr/>
        <a:lstStyle/>
        <a:p>
          <a:endParaRPr lang="en-GB"/>
        </a:p>
      </dgm:t>
    </dgm:pt>
    <dgm:pt modelId="{53B30EC5-C3E9-40E5-8C86-8DE03263655F}" type="sibTrans" cxnId="{6AAED234-1A2F-4570-81B8-404BF5307276}">
      <dgm:prSet/>
      <dgm:spPr/>
      <dgm:t>
        <a:bodyPr/>
        <a:lstStyle/>
        <a:p>
          <a:endParaRPr lang="en-GB"/>
        </a:p>
      </dgm:t>
    </dgm:pt>
    <dgm:pt modelId="{3DE79224-008B-42C4-BE15-C0082CE3CDDA}">
      <dgm:prSet custT="1"/>
      <dgm:spPr/>
      <dgm:t>
        <a:bodyPr/>
        <a:lstStyle/>
        <a:p>
          <a:pPr rtl="0"/>
          <a:r>
            <a:rPr lang="en-GB" sz="1800" b="0" dirty="0">
              <a:solidFill>
                <a:schemeClr val="tx1"/>
              </a:solidFill>
              <a:latin typeface="+mn-lt"/>
            </a:rPr>
            <a:t>Know your LA </a:t>
          </a:r>
          <a:r>
            <a:rPr lang="en-GB" sz="1800" b="1" dirty="0">
              <a:solidFill>
                <a:srgbClr val="FFFF00"/>
              </a:solidFill>
              <a:latin typeface="+mn-lt"/>
            </a:rPr>
            <a:t>management</a:t>
          </a:r>
          <a:r>
            <a:rPr lang="en-GB" sz="1800" b="0" dirty="0">
              <a:solidFill>
                <a:schemeClr val="tx1"/>
              </a:solidFill>
              <a:latin typeface="+mn-lt"/>
            </a:rPr>
            <a:t> </a:t>
          </a:r>
          <a:r>
            <a:rPr lang="en-GB" sz="1800" b="1" dirty="0">
              <a:solidFill>
                <a:srgbClr val="FFFF00"/>
              </a:solidFill>
              <a:latin typeface="+mn-lt"/>
            </a:rPr>
            <a:t>structure</a:t>
          </a:r>
          <a:r>
            <a:rPr lang="en-GB" sz="1800" b="0" dirty="0">
              <a:solidFill>
                <a:schemeClr val="tx1"/>
              </a:solidFill>
              <a:latin typeface="+mn-lt"/>
            </a:rPr>
            <a:t> – forge links – join task &amp; finish/working groups – an existing respectful professional relationshop helps challenge </a:t>
          </a:r>
        </a:p>
      </dgm:t>
    </dgm:pt>
    <dgm:pt modelId="{4A3E213E-9C56-46E8-94B6-3778C695AEC7}" type="parTrans" cxnId="{FB301B0C-3508-4ADF-BE9E-456D6611CC30}">
      <dgm:prSet/>
      <dgm:spPr/>
      <dgm:t>
        <a:bodyPr/>
        <a:lstStyle/>
        <a:p>
          <a:endParaRPr lang="en-GB"/>
        </a:p>
      </dgm:t>
    </dgm:pt>
    <dgm:pt modelId="{E541D7EA-8FB8-4420-84E3-65F7801F8A43}" type="sibTrans" cxnId="{FB301B0C-3508-4ADF-BE9E-456D6611CC30}">
      <dgm:prSet/>
      <dgm:spPr/>
      <dgm:t>
        <a:bodyPr/>
        <a:lstStyle/>
        <a:p>
          <a:endParaRPr lang="en-GB"/>
        </a:p>
      </dgm:t>
    </dgm:pt>
    <dgm:pt modelId="{26D5A7FC-E58F-4BF3-BCA3-722ADF9C6AC9}">
      <dgm:prSet custT="1"/>
      <dgm:spPr/>
      <dgm:t>
        <a:bodyPr/>
        <a:lstStyle/>
        <a:p>
          <a:pPr rtl="0"/>
          <a:r>
            <a:rPr lang="en-GB" sz="2000" b="1" dirty="0">
              <a:solidFill>
                <a:srgbClr val="FFFF00"/>
              </a:solidFill>
              <a:latin typeface="+mn-lt"/>
            </a:rPr>
            <a:t>Track</a:t>
          </a:r>
          <a:r>
            <a:rPr lang="en-GB" sz="2000" b="0" dirty="0">
              <a:solidFill>
                <a:schemeClr val="tx1"/>
              </a:solidFill>
              <a:latin typeface="+mn-lt"/>
            </a:rPr>
            <a:t> – lozenge on CPOMS – how else do you evidence this being part of your culture</a:t>
          </a:r>
        </a:p>
      </dgm:t>
    </dgm:pt>
    <dgm:pt modelId="{FEA3E170-448E-4475-9554-3E1D6E1A601C}" type="parTrans" cxnId="{53568FFA-147B-42B5-9F9A-083AAD1A4018}">
      <dgm:prSet/>
      <dgm:spPr/>
      <dgm:t>
        <a:bodyPr/>
        <a:lstStyle/>
        <a:p>
          <a:endParaRPr lang="en-GB"/>
        </a:p>
      </dgm:t>
    </dgm:pt>
    <dgm:pt modelId="{43A1075B-5E17-447D-B33D-81B4CD237D0B}" type="sibTrans" cxnId="{53568FFA-147B-42B5-9F9A-083AAD1A4018}">
      <dgm:prSet/>
      <dgm:spPr/>
      <dgm:t>
        <a:bodyPr/>
        <a:lstStyle/>
        <a:p>
          <a:endParaRPr lang="en-GB"/>
        </a:p>
      </dgm:t>
    </dgm:pt>
    <dgm:pt modelId="{3088D18E-3518-4304-9663-0C50BB9F29B6}">
      <dgm:prSet custT="1"/>
      <dgm:spPr/>
      <dgm:t>
        <a:bodyPr/>
        <a:lstStyle/>
        <a:p>
          <a:r>
            <a:rPr lang="en-GB" sz="2000" b="0" dirty="0">
              <a:solidFill>
                <a:schemeClr val="tx1"/>
              </a:solidFill>
              <a:latin typeface="+mn-lt"/>
            </a:rPr>
            <a:t>Read your </a:t>
          </a:r>
          <a:r>
            <a:rPr lang="en-GB" sz="2000" b="1" dirty="0">
              <a:solidFill>
                <a:srgbClr val="FFFF00"/>
              </a:solidFill>
              <a:latin typeface="+mn-lt"/>
            </a:rPr>
            <a:t>LA Annual Children’s Service Reports and strategies</a:t>
          </a:r>
          <a:r>
            <a:rPr lang="en-GB" sz="2000" b="0" dirty="0">
              <a:solidFill>
                <a:schemeClr val="tx1"/>
              </a:solidFill>
              <a:latin typeface="+mn-lt"/>
            </a:rPr>
            <a:t> – know your local priorities – cite them in your challenge</a:t>
          </a:r>
        </a:p>
      </dgm:t>
    </dgm:pt>
    <dgm:pt modelId="{17D7D629-3FD1-432F-8843-9310EFD8069F}" type="parTrans" cxnId="{5A3BA0BB-4378-42B0-A375-F31D5311AD6A}">
      <dgm:prSet/>
      <dgm:spPr/>
      <dgm:t>
        <a:bodyPr/>
        <a:lstStyle/>
        <a:p>
          <a:endParaRPr lang="en-GB"/>
        </a:p>
      </dgm:t>
    </dgm:pt>
    <dgm:pt modelId="{5D200A64-9D5D-44D1-95C4-13128A00BC81}" type="sibTrans" cxnId="{5A3BA0BB-4378-42B0-A375-F31D5311AD6A}">
      <dgm:prSet/>
      <dgm:spPr/>
      <dgm:t>
        <a:bodyPr/>
        <a:lstStyle/>
        <a:p>
          <a:endParaRPr lang="en-GB"/>
        </a:p>
      </dgm:t>
    </dgm:pt>
    <dgm:pt modelId="{CE1B9DF9-5CBF-42D9-9B63-C2CA6DE3F373}">
      <dgm:prSet custT="1"/>
      <dgm:spPr/>
      <dgm:t>
        <a:bodyPr/>
        <a:lstStyle/>
        <a:p>
          <a:r>
            <a:rPr lang="en-GB" sz="2000" dirty="0">
              <a:solidFill>
                <a:schemeClr val="tx1"/>
              </a:solidFill>
            </a:rPr>
            <a:t>Ask that a </a:t>
          </a:r>
          <a:r>
            <a:rPr lang="en-GB" sz="2000" b="1" dirty="0">
              <a:solidFill>
                <a:srgbClr val="FFFF00"/>
              </a:solidFill>
            </a:rPr>
            <a:t>formal dissent </a:t>
          </a:r>
          <a:r>
            <a:rPr lang="en-GB" sz="2000" dirty="0">
              <a:solidFill>
                <a:schemeClr val="tx1"/>
              </a:solidFill>
            </a:rPr>
            <a:t>in recorded in CP Conferences – this should be </a:t>
          </a:r>
          <a:r>
            <a:rPr lang="en-GB" sz="2000" dirty="0" err="1">
              <a:solidFill>
                <a:schemeClr val="tx1"/>
              </a:solidFill>
            </a:rPr>
            <a:t>minuted</a:t>
          </a:r>
          <a:r>
            <a:rPr lang="en-GB" sz="2000" dirty="0">
              <a:solidFill>
                <a:schemeClr val="tx1"/>
              </a:solidFill>
            </a:rPr>
            <a:t> and IRO should escalate to Children’s Service</a:t>
          </a:r>
        </a:p>
      </dgm:t>
    </dgm:pt>
    <dgm:pt modelId="{79975D76-1FB0-4EA6-AC44-8A1CA8E532B8}" type="parTrans" cxnId="{2F631065-6098-4220-9017-C052192B30BC}">
      <dgm:prSet/>
      <dgm:spPr/>
      <dgm:t>
        <a:bodyPr/>
        <a:lstStyle/>
        <a:p>
          <a:endParaRPr lang="en-GB"/>
        </a:p>
      </dgm:t>
    </dgm:pt>
    <dgm:pt modelId="{BD0CDA02-4825-4E91-B499-63D554C5C627}" type="sibTrans" cxnId="{2F631065-6098-4220-9017-C052192B30BC}">
      <dgm:prSet/>
      <dgm:spPr/>
      <dgm:t>
        <a:bodyPr/>
        <a:lstStyle/>
        <a:p>
          <a:endParaRPr lang="en-GB"/>
        </a:p>
      </dgm:t>
    </dgm:pt>
    <dgm:pt modelId="{4EF1F674-126F-444D-A6D9-5F5DC8C07DF4}">
      <dgm:prSet custT="1"/>
      <dgm:spPr/>
      <dgm:t>
        <a:bodyPr/>
        <a:lstStyle/>
        <a:p>
          <a:pPr rtl="0"/>
          <a:r>
            <a:rPr lang="en-GB" sz="2000" b="0" dirty="0">
              <a:solidFill>
                <a:schemeClr val="tx1"/>
              </a:solidFill>
              <a:latin typeface="+mn-lt"/>
            </a:rPr>
            <a:t>Don’t take it or make it personal </a:t>
          </a:r>
        </a:p>
      </dgm:t>
    </dgm:pt>
    <dgm:pt modelId="{F2EF1469-DAB3-40FB-A642-6695A1FDA20D}" type="parTrans" cxnId="{89545975-BE80-404A-AA9A-B7E1EB8FCF48}">
      <dgm:prSet/>
      <dgm:spPr/>
      <dgm:t>
        <a:bodyPr/>
        <a:lstStyle/>
        <a:p>
          <a:endParaRPr lang="en-GB"/>
        </a:p>
      </dgm:t>
    </dgm:pt>
    <dgm:pt modelId="{A86C0F56-C3C8-465E-9401-20DFB7B196D3}" type="sibTrans" cxnId="{89545975-BE80-404A-AA9A-B7E1EB8FCF48}">
      <dgm:prSet/>
      <dgm:spPr/>
      <dgm:t>
        <a:bodyPr/>
        <a:lstStyle/>
        <a:p>
          <a:endParaRPr lang="en-GB"/>
        </a:p>
      </dgm:t>
    </dgm:pt>
    <dgm:pt modelId="{0513626D-35F1-432F-BBBB-1C5211BC07AD}">
      <dgm:prSet phldr="0" custT="1"/>
      <dgm:spPr/>
      <dgm:t>
        <a:bodyPr/>
        <a:lstStyle/>
        <a:p>
          <a:pPr rtl="0"/>
          <a:r>
            <a:rPr lang="en-GB" sz="2000" dirty="0">
              <a:solidFill>
                <a:schemeClr val="tx1"/>
              </a:solidFill>
              <a:latin typeface="+mn-lt"/>
            </a:rPr>
            <a:t>Put it in </a:t>
          </a:r>
          <a:r>
            <a:rPr lang="en-GB" sz="2000" b="1" dirty="0">
              <a:solidFill>
                <a:srgbClr val="FFFF00"/>
              </a:solidFill>
              <a:latin typeface="+mn-lt"/>
            </a:rPr>
            <a:t>writing</a:t>
          </a:r>
          <a:r>
            <a:rPr lang="en-GB" sz="2000" dirty="0">
              <a:solidFill>
                <a:schemeClr val="tx1"/>
              </a:solidFill>
              <a:latin typeface="+mn-lt"/>
            </a:rPr>
            <a:t> – following meetings, decision making etc (save some stock for easy of cut and paste!)</a:t>
          </a:r>
        </a:p>
      </dgm:t>
    </dgm:pt>
    <dgm:pt modelId="{16C846C0-9889-4ACD-B3C1-DBB6DC5AFCBC}" type="parTrans" cxnId="{02BA7826-A5C8-439C-9B6C-98A44DFEC1A8}">
      <dgm:prSet/>
      <dgm:spPr/>
      <dgm:t>
        <a:bodyPr/>
        <a:lstStyle/>
        <a:p>
          <a:endParaRPr lang="en-GB"/>
        </a:p>
      </dgm:t>
    </dgm:pt>
    <dgm:pt modelId="{79DE2971-E725-47DC-9194-5E00729DB289}" type="sibTrans" cxnId="{02BA7826-A5C8-439C-9B6C-98A44DFEC1A8}">
      <dgm:prSet/>
      <dgm:spPr/>
      <dgm:t>
        <a:bodyPr/>
        <a:lstStyle/>
        <a:p>
          <a:endParaRPr lang="en-GB"/>
        </a:p>
      </dgm:t>
    </dgm:pt>
    <dgm:pt modelId="{ADBE428E-91C9-4A17-81B4-2D3232C4E30F}">
      <dgm:prSet phldr="0" custT="1"/>
      <dgm:spPr/>
      <dgm:t>
        <a:bodyPr/>
        <a:lstStyle/>
        <a:p>
          <a:pPr rtl="0"/>
          <a:r>
            <a:rPr lang="en-GB" sz="2000" b="0" dirty="0">
              <a:solidFill>
                <a:schemeClr val="tx1"/>
              </a:solidFill>
              <a:latin typeface="+mn-lt"/>
            </a:rPr>
            <a:t>Read your </a:t>
          </a:r>
          <a:r>
            <a:rPr lang="en-GB" sz="2000" b="1" dirty="0">
              <a:solidFill>
                <a:srgbClr val="FFFF00"/>
              </a:solidFill>
              <a:latin typeface="+mn-lt"/>
            </a:rPr>
            <a:t>local and national Safeguarding Practice Reviews</a:t>
          </a:r>
          <a:r>
            <a:rPr lang="en-GB" sz="2000" b="0" dirty="0">
              <a:solidFill>
                <a:schemeClr val="tx1"/>
              </a:solidFill>
              <a:latin typeface="+mn-lt"/>
            </a:rPr>
            <a:t> – be aware of thematic reviews </a:t>
          </a:r>
        </a:p>
      </dgm:t>
    </dgm:pt>
    <dgm:pt modelId="{26F03896-5366-4C66-A625-82D727F19493}" type="parTrans" cxnId="{C4560BB1-F515-4726-B0EE-80D2CA6E023A}">
      <dgm:prSet/>
      <dgm:spPr/>
      <dgm:t>
        <a:bodyPr/>
        <a:lstStyle/>
        <a:p>
          <a:endParaRPr lang="en-GB"/>
        </a:p>
      </dgm:t>
    </dgm:pt>
    <dgm:pt modelId="{5BDC1121-E7E4-4598-AD18-F5863533BA75}" type="sibTrans" cxnId="{C4560BB1-F515-4726-B0EE-80D2CA6E023A}">
      <dgm:prSet/>
      <dgm:spPr/>
      <dgm:t>
        <a:bodyPr/>
        <a:lstStyle/>
        <a:p>
          <a:endParaRPr lang="en-GB"/>
        </a:p>
      </dgm:t>
    </dgm:pt>
    <dgm:pt modelId="{980589BE-6CF1-4D78-B5A7-8FFB08749284}">
      <dgm:prSet phldr="0" custT="1"/>
      <dgm:spPr/>
      <dgm:t>
        <a:bodyPr/>
        <a:lstStyle/>
        <a:p>
          <a:r>
            <a:rPr lang="en-GB" sz="2000" b="1" dirty="0">
              <a:solidFill>
                <a:srgbClr val="FFFF00"/>
              </a:solidFill>
            </a:rPr>
            <a:t>Cite safeguarding practise reviews</a:t>
          </a:r>
          <a:r>
            <a:rPr lang="en-GB" sz="2000" dirty="0">
              <a:solidFill>
                <a:schemeClr val="tx1"/>
              </a:solidFill>
            </a:rPr>
            <a:t> in your challenge </a:t>
          </a:r>
        </a:p>
      </dgm:t>
    </dgm:pt>
    <dgm:pt modelId="{7D67EDB0-717F-47BE-B5A1-5004BCCB325C}" type="parTrans" cxnId="{6AA22729-C0D3-4BB9-877F-99A680A8E209}">
      <dgm:prSet/>
      <dgm:spPr/>
      <dgm:t>
        <a:bodyPr/>
        <a:lstStyle/>
        <a:p>
          <a:endParaRPr lang="en-GB"/>
        </a:p>
      </dgm:t>
    </dgm:pt>
    <dgm:pt modelId="{9F5BAB6C-9C2D-4448-9B04-000BA3CEA633}" type="sibTrans" cxnId="{6AA22729-C0D3-4BB9-877F-99A680A8E209}">
      <dgm:prSet/>
      <dgm:spPr/>
      <dgm:t>
        <a:bodyPr/>
        <a:lstStyle/>
        <a:p>
          <a:endParaRPr lang="en-GB"/>
        </a:p>
      </dgm:t>
    </dgm:pt>
    <dgm:pt modelId="{0BE4BF4F-9544-4C4F-9053-D854747103C6}" type="pres">
      <dgm:prSet presAssocID="{0E455226-9D54-4C95-8873-B874BEEF16D4}" presName="diagram" presStyleCnt="0">
        <dgm:presLayoutVars>
          <dgm:dir/>
          <dgm:resizeHandles val="exact"/>
        </dgm:presLayoutVars>
      </dgm:prSet>
      <dgm:spPr/>
    </dgm:pt>
    <dgm:pt modelId="{45317183-EE57-4A23-B75A-EF78B77B70B0}" type="pres">
      <dgm:prSet presAssocID="{E3AA1BF2-9BD4-4BBF-94D7-68F7C6E0D9BF}" presName="node" presStyleLbl="node1" presStyleIdx="0" presStyleCnt="9">
        <dgm:presLayoutVars>
          <dgm:bulletEnabled val="1"/>
        </dgm:presLayoutVars>
      </dgm:prSet>
      <dgm:spPr/>
    </dgm:pt>
    <dgm:pt modelId="{3DFD7F8A-B2D7-42C7-A8B1-9A192DB79E28}" type="pres">
      <dgm:prSet presAssocID="{53B30EC5-C3E9-40E5-8C86-8DE03263655F}" presName="sibTrans" presStyleCnt="0"/>
      <dgm:spPr/>
    </dgm:pt>
    <dgm:pt modelId="{9597646A-07DD-4424-92CF-7307541205EB}" type="pres">
      <dgm:prSet presAssocID="{3DE79224-008B-42C4-BE15-C0082CE3CDDA}" presName="node" presStyleLbl="node1" presStyleIdx="1" presStyleCnt="9">
        <dgm:presLayoutVars>
          <dgm:bulletEnabled val="1"/>
        </dgm:presLayoutVars>
      </dgm:prSet>
      <dgm:spPr/>
    </dgm:pt>
    <dgm:pt modelId="{1090EA94-8BFF-43F4-A61A-B748058DB0F1}" type="pres">
      <dgm:prSet presAssocID="{E541D7EA-8FB8-4420-84E3-65F7801F8A43}" presName="sibTrans" presStyleCnt="0"/>
      <dgm:spPr/>
    </dgm:pt>
    <dgm:pt modelId="{35507850-DF8A-4C0C-8B81-27E9B27F032C}" type="pres">
      <dgm:prSet presAssocID="{0513626D-35F1-432F-BBBB-1C5211BC07AD}" presName="node" presStyleLbl="node1" presStyleIdx="2" presStyleCnt="9">
        <dgm:presLayoutVars>
          <dgm:bulletEnabled val="1"/>
        </dgm:presLayoutVars>
      </dgm:prSet>
      <dgm:spPr/>
    </dgm:pt>
    <dgm:pt modelId="{24606200-18DC-4DAB-B381-DF1638F65CBA}" type="pres">
      <dgm:prSet presAssocID="{79DE2971-E725-47DC-9194-5E00729DB289}" presName="sibTrans" presStyleCnt="0"/>
      <dgm:spPr/>
    </dgm:pt>
    <dgm:pt modelId="{3C798C4C-5833-44FF-A1B3-E46049FFE352}" type="pres">
      <dgm:prSet presAssocID="{26D5A7FC-E58F-4BF3-BCA3-722ADF9C6AC9}" presName="node" presStyleLbl="node1" presStyleIdx="3" presStyleCnt="9">
        <dgm:presLayoutVars>
          <dgm:bulletEnabled val="1"/>
        </dgm:presLayoutVars>
      </dgm:prSet>
      <dgm:spPr/>
    </dgm:pt>
    <dgm:pt modelId="{2025C08E-DD30-4AC8-AB12-5E87A041E5E2}" type="pres">
      <dgm:prSet presAssocID="{43A1075B-5E17-447D-B33D-81B4CD237D0B}" presName="sibTrans" presStyleCnt="0"/>
      <dgm:spPr/>
    </dgm:pt>
    <dgm:pt modelId="{4C2DCFB7-61D1-4FEB-9878-095B289887C1}" type="pres">
      <dgm:prSet presAssocID="{ADBE428E-91C9-4A17-81B4-2D3232C4E30F}" presName="node" presStyleLbl="node1" presStyleIdx="4" presStyleCnt="9">
        <dgm:presLayoutVars>
          <dgm:bulletEnabled val="1"/>
        </dgm:presLayoutVars>
      </dgm:prSet>
      <dgm:spPr/>
    </dgm:pt>
    <dgm:pt modelId="{EA724820-2555-4116-B9E3-A7FFEA4A91F9}" type="pres">
      <dgm:prSet presAssocID="{5BDC1121-E7E4-4598-AD18-F5863533BA75}" presName="sibTrans" presStyleCnt="0"/>
      <dgm:spPr/>
    </dgm:pt>
    <dgm:pt modelId="{75D4DFB8-20DB-4E15-8526-482BF4770EC3}" type="pres">
      <dgm:prSet presAssocID="{980589BE-6CF1-4D78-B5A7-8FFB08749284}" presName="node" presStyleLbl="node1" presStyleIdx="5" presStyleCnt="9" custLinFactNeighborX="-319" custLinFactNeighborY="65">
        <dgm:presLayoutVars>
          <dgm:bulletEnabled val="1"/>
        </dgm:presLayoutVars>
      </dgm:prSet>
      <dgm:spPr/>
    </dgm:pt>
    <dgm:pt modelId="{7F430314-33AD-4B05-B44B-DDAC0DC617C3}" type="pres">
      <dgm:prSet presAssocID="{9F5BAB6C-9C2D-4448-9B04-000BA3CEA633}" presName="sibTrans" presStyleCnt="0"/>
      <dgm:spPr/>
    </dgm:pt>
    <dgm:pt modelId="{E0BF2349-9ADB-4142-93FE-77919986A3F2}" type="pres">
      <dgm:prSet presAssocID="{3088D18E-3518-4304-9663-0C50BB9F29B6}" presName="node" presStyleLbl="node1" presStyleIdx="6" presStyleCnt="9">
        <dgm:presLayoutVars>
          <dgm:bulletEnabled val="1"/>
        </dgm:presLayoutVars>
      </dgm:prSet>
      <dgm:spPr/>
    </dgm:pt>
    <dgm:pt modelId="{8663F1D2-DAB1-4AB1-AD63-31C5C971DBF6}" type="pres">
      <dgm:prSet presAssocID="{5D200A64-9D5D-44D1-95C4-13128A00BC81}" presName="sibTrans" presStyleCnt="0"/>
      <dgm:spPr/>
    </dgm:pt>
    <dgm:pt modelId="{1561096F-8270-4C30-8D72-D4D3609CD7B7}" type="pres">
      <dgm:prSet presAssocID="{CE1B9DF9-5CBF-42D9-9B63-C2CA6DE3F373}" presName="node" presStyleLbl="node1" presStyleIdx="7" presStyleCnt="9">
        <dgm:presLayoutVars>
          <dgm:bulletEnabled val="1"/>
        </dgm:presLayoutVars>
      </dgm:prSet>
      <dgm:spPr/>
    </dgm:pt>
    <dgm:pt modelId="{7181D0C9-AB64-4A77-B78E-25086A5C658F}" type="pres">
      <dgm:prSet presAssocID="{BD0CDA02-4825-4E91-B499-63D554C5C627}" presName="sibTrans" presStyleCnt="0"/>
      <dgm:spPr/>
    </dgm:pt>
    <dgm:pt modelId="{1ADD58F9-6EB8-4897-BCE2-5394ECF2C25A}" type="pres">
      <dgm:prSet presAssocID="{4EF1F674-126F-444D-A6D9-5F5DC8C07DF4}" presName="node" presStyleLbl="node1" presStyleIdx="8" presStyleCnt="9" custLinFactNeighborX="319" custLinFactNeighborY="-1063">
        <dgm:presLayoutVars>
          <dgm:bulletEnabled val="1"/>
        </dgm:presLayoutVars>
      </dgm:prSet>
      <dgm:spPr/>
    </dgm:pt>
  </dgm:ptLst>
  <dgm:cxnLst>
    <dgm:cxn modelId="{FB301B0C-3508-4ADF-BE9E-456D6611CC30}" srcId="{0E455226-9D54-4C95-8873-B874BEEF16D4}" destId="{3DE79224-008B-42C4-BE15-C0082CE3CDDA}" srcOrd="1" destOrd="0" parTransId="{4A3E213E-9C56-46E8-94B6-3778C695AEC7}" sibTransId="{E541D7EA-8FB8-4420-84E3-65F7801F8A43}"/>
    <dgm:cxn modelId="{30E8191D-B6ED-4EAF-991C-2B816D399B9F}" type="presOf" srcId="{E3AA1BF2-9BD4-4BBF-94D7-68F7C6E0D9BF}" destId="{45317183-EE57-4A23-B75A-EF78B77B70B0}" srcOrd="0" destOrd="0" presId="urn:microsoft.com/office/officeart/2005/8/layout/default"/>
    <dgm:cxn modelId="{02BA7826-A5C8-439C-9B6C-98A44DFEC1A8}" srcId="{0E455226-9D54-4C95-8873-B874BEEF16D4}" destId="{0513626D-35F1-432F-BBBB-1C5211BC07AD}" srcOrd="2" destOrd="0" parTransId="{16C846C0-9889-4ACD-B3C1-DBB6DC5AFCBC}" sibTransId="{79DE2971-E725-47DC-9194-5E00729DB289}"/>
    <dgm:cxn modelId="{6AA22729-C0D3-4BB9-877F-99A680A8E209}" srcId="{0E455226-9D54-4C95-8873-B874BEEF16D4}" destId="{980589BE-6CF1-4D78-B5A7-8FFB08749284}" srcOrd="5" destOrd="0" parTransId="{7D67EDB0-717F-47BE-B5A1-5004BCCB325C}" sibTransId="{9F5BAB6C-9C2D-4448-9B04-000BA3CEA633}"/>
    <dgm:cxn modelId="{7B70352F-60EF-4873-AEEB-247881C19505}" type="presOf" srcId="{26D5A7FC-E58F-4BF3-BCA3-722ADF9C6AC9}" destId="{3C798C4C-5833-44FF-A1B3-E46049FFE352}" srcOrd="0" destOrd="0" presId="urn:microsoft.com/office/officeart/2005/8/layout/default"/>
    <dgm:cxn modelId="{6AAED234-1A2F-4570-81B8-404BF5307276}" srcId="{0E455226-9D54-4C95-8873-B874BEEF16D4}" destId="{E3AA1BF2-9BD4-4BBF-94D7-68F7C6E0D9BF}" srcOrd="0" destOrd="0" parTransId="{3D8B12A1-A89C-4609-A9A8-DA79A4CCE193}" sibTransId="{53B30EC5-C3E9-40E5-8C86-8DE03263655F}"/>
    <dgm:cxn modelId="{2288C73F-B302-422D-91F2-ACDCD312B4D8}" type="presOf" srcId="{3DE79224-008B-42C4-BE15-C0082CE3CDDA}" destId="{9597646A-07DD-4424-92CF-7307541205EB}" srcOrd="0" destOrd="0" presId="urn:microsoft.com/office/officeart/2005/8/layout/default"/>
    <dgm:cxn modelId="{D184D251-A613-475F-A1C2-2B224F70A187}" type="presOf" srcId="{0513626D-35F1-432F-BBBB-1C5211BC07AD}" destId="{35507850-DF8A-4C0C-8B81-27E9B27F032C}" srcOrd="0" destOrd="0" presId="urn:microsoft.com/office/officeart/2005/8/layout/default"/>
    <dgm:cxn modelId="{36ECC25C-D06F-49E8-9AA7-842E2F2941D3}" type="presOf" srcId="{ADBE428E-91C9-4A17-81B4-2D3232C4E30F}" destId="{4C2DCFB7-61D1-4FEB-9878-095B289887C1}" srcOrd="0" destOrd="0" presId="urn:microsoft.com/office/officeart/2005/8/layout/default"/>
    <dgm:cxn modelId="{2F631065-6098-4220-9017-C052192B30BC}" srcId="{0E455226-9D54-4C95-8873-B874BEEF16D4}" destId="{CE1B9DF9-5CBF-42D9-9B63-C2CA6DE3F373}" srcOrd="7" destOrd="0" parTransId="{79975D76-1FB0-4EA6-AC44-8A1CA8E532B8}" sibTransId="{BD0CDA02-4825-4E91-B499-63D554C5C627}"/>
    <dgm:cxn modelId="{89545975-BE80-404A-AA9A-B7E1EB8FCF48}" srcId="{0E455226-9D54-4C95-8873-B874BEEF16D4}" destId="{4EF1F674-126F-444D-A6D9-5F5DC8C07DF4}" srcOrd="8" destOrd="0" parTransId="{F2EF1469-DAB3-40FB-A642-6695A1FDA20D}" sibTransId="{A86C0F56-C3C8-465E-9401-20DFB7B196D3}"/>
    <dgm:cxn modelId="{602C7182-885D-4143-A65C-225C00C49B67}" type="presOf" srcId="{3088D18E-3518-4304-9663-0C50BB9F29B6}" destId="{E0BF2349-9ADB-4142-93FE-77919986A3F2}" srcOrd="0" destOrd="0" presId="urn:microsoft.com/office/officeart/2005/8/layout/default"/>
    <dgm:cxn modelId="{2CD5FEAD-B5C6-4A3B-98E2-53760CC33186}" type="presOf" srcId="{980589BE-6CF1-4D78-B5A7-8FFB08749284}" destId="{75D4DFB8-20DB-4E15-8526-482BF4770EC3}" srcOrd="0" destOrd="0" presId="urn:microsoft.com/office/officeart/2005/8/layout/default"/>
    <dgm:cxn modelId="{C4560BB1-F515-4726-B0EE-80D2CA6E023A}" srcId="{0E455226-9D54-4C95-8873-B874BEEF16D4}" destId="{ADBE428E-91C9-4A17-81B4-2D3232C4E30F}" srcOrd="4" destOrd="0" parTransId="{26F03896-5366-4C66-A625-82D727F19493}" sibTransId="{5BDC1121-E7E4-4598-AD18-F5863533BA75}"/>
    <dgm:cxn modelId="{5A3BA0BB-4378-42B0-A375-F31D5311AD6A}" srcId="{0E455226-9D54-4C95-8873-B874BEEF16D4}" destId="{3088D18E-3518-4304-9663-0C50BB9F29B6}" srcOrd="6" destOrd="0" parTransId="{17D7D629-3FD1-432F-8843-9310EFD8069F}" sibTransId="{5D200A64-9D5D-44D1-95C4-13128A00BC81}"/>
    <dgm:cxn modelId="{279E8CC9-4E65-49BD-817E-7201EC64C31D}" type="presOf" srcId="{0E455226-9D54-4C95-8873-B874BEEF16D4}" destId="{0BE4BF4F-9544-4C4F-9053-D854747103C6}" srcOrd="0" destOrd="0" presId="urn:microsoft.com/office/officeart/2005/8/layout/default"/>
    <dgm:cxn modelId="{38C407EE-1412-4545-825E-9BAE2E122300}" type="presOf" srcId="{CE1B9DF9-5CBF-42D9-9B63-C2CA6DE3F373}" destId="{1561096F-8270-4C30-8D72-D4D3609CD7B7}" srcOrd="0" destOrd="0" presId="urn:microsoft.com/office/officeart/2005/8/layout/default"/>
    <dgm:cxn modelId="{53568FFA-147B-42B5-9F9A-083AAD1A4018}" srcId="{0E455226-9D54-4C95-8873-B874BEEF16D4}" destId="{26D5A7FC-E58F-4BF3-BCA3-722ADF9C6AC9}" srcOrd="3" destOrd="0" parTransId="{FEA3E170-448E-4475-9554-3E1D6E1A601C}" sibTransId="{43A1075B-5E17-447D-B33D-81B4CD237D0B}"/>
    <dgm:cxn modelId="{01A9B4FB-3B55-4CB4-A436-56B51D6A0F3D}" type="presOf" srcId="{4EF1F674-126F-444D-A6D9-5F5DC8C07DF4}" destId="{1ADD58F9-6EB8-4897-BCE2-5394ECF2C25A}" srcOrd="0" destOrd="0" presId="urn:microsoft.com/office/officeart/2005/8/layout/default"/>
    <dgm:cxn modelId="{4A66D678-5BEE-4E77-B109-ECDF4D527C0D}" type="presParOf" srcId="{0BE4BF4F-9544-4C4F-9053-D854747103C6}" destId="{45317183-EE57-4A23-B75A-EF78B77B70B0}" srcOrd="0" destOrd="0" presId="urn:microsoft.com/office/officeart/2005/8/layout/default"/>
    <dgm:cxn modelId="{1D5A9488-BD64-47C5-BE10-398E3300AE55}" type="presParOf" srcId="{0BE4BF4F-9544-4C4F-9053-D854747103C6}" destId="{3DFD7F8A-B2D7-42C7-A8B1-9A192DB79E28}" srcOrd="1" destOrd="0" presId="urn:microsoft.com/office/officeart/2005/8/layout/default"/>
    <dgm:cxn modelId="{7042E07F-15CD-4DDD-A5E3-D3B57C823DCA}" type="presParOf" srcId="{0BE4BF4F-9544-4C4F-9053-D854747103C6}" destId="{9597646A-07DD-4424-92CF-7307541205EB}" srcOrd="2" destOrd="0" presId="urn:microsoft.com/office/officeart/2005/8/layout/default"/>
    <dgm:cxn modelId="{7AF9F626-86EF-4BD0-9211-7BB7AA0EF8A8}" type="presParOf" srcId="{0BE4BF4F-9544-4C4F-9053-D854747103C6}" destId="{1090EA94-8BFF-43F4-A61A-B748058DB0F1}" srcOrd="3" destOrd="0" presId="urn:microsoft.com/office/officeart/2005/8/layout/default"/>
    <dgm:cxn modelId="{36560B8C-F1EA-4F3B-850A-AC0557851638}" type="presParOf" srcId="{0BE4BF4F-9544-4C4F-9053-D854747103C6}" destId="{35507850-DF8A-4C0C-8B81-27E9B27F032C}" srcOrd="4" destOrd="0" presId="urn:microsoft.com/office/officeart/2005/8/layout/default"/>
    <dgm:cxn modelId="{23158CF2-6B45-4955-B775-AAAF16453BFB}" type="presParOf" srcId="{0BE4BF4F-9544-4C4F-9053-D854747103C6}" destId="{24606200-18DC-4DAB-B381-DF1638F65CBA}" srcOrd="5" destOrd="0" presId="urn:microsoft.com/office/officeart/2005/8/layout/default"/>
    <dgm:cxn modelId="{11B0E42D-7E55-4A61-8A3F-882E1511A282}" type="presParOf" srcId="{0BE4BF4F-9544-4C4F-9053-D854747103C6}" destId="{3C798C4C-5833-44FF-A1B3-E46049FFE352}" srcOrd="6" destOrd="0" presId="urn:microsoft.com/office/officeart/2005/8/layout/default"/>
    <dgm:cxn modelId="{D3CB5385-B8B5-4BAA-A37C-A536525968A2}" type="presParOf" srcId="{0BE4BF4F-9544-4C4F-9053-D854747103C6}" destId="{2025C08E-DD30-4AC8-AB12-5E87A041E5E2}" srcOrd="7" destOrd="0" presId="urn:microsoft.com/office/officeart/2005/8/layout/default"/>
    <dgm:cxn modelId="{A2CC5CB7-7158-41BD-9037-7DC912BA8737}" type="presParOf" srcId="{0BE4BF4F-9544-4C4F-9053-D854747103C6}" destId="{4C2DCFB7-61D1-4FEB-9878-095B289887C1}" srcOrd="8" destOrd="0" presId="urn:microsoft.com/office/officeart/2005/8/layout/default"/>
    <dgm:cxn modelId="{430DAECD-936E-41A1-99AB-AA57D49C9E76}" type="presParOf" srcId="{0BE4BF4F-9544-4C4F-9053-D854747103C6}" destId="{EA724820-2555-4116-B9E3-A7FFEA4A91F9}" srcOrd="9" destOrd="0" presId="urn:microsoft.com/office/officeart/2005/8/layout/default"/>
    <dgm:cxn modelId="{B725611F-CB30-4A7E-B198-C56001FA28BC}" type="presParOf" srcId="{0BE4BF4F-9544-4C4F-9053-D854747103C6}" destId="{75D4DFB8-20DB-4E15-8526-482BF4770EC3}" srcOrd="10" destOrd="0" presId="urn:microsoft.com/office/officeart/2005/8/layout/default"/>
    <dgm:cxn modelId="{D264672B-D317-42A7-A90D-38DB4F6DBC37}" type="presParOf" srcId="{0BE4BF4F-9544-4C4F-9053-D854747103C6}" destId="{7F430314-33AD-4B05-B44B-DDAC0DC617C3}" srcOrd="11" destOrd="0" presId="urn:microsoft.com/office/officeart/2005/8/layout/default"/>
    <dgm:cxn modelId="{76E1F872-2E01-45F6-BBA6-03E3D2520A58}" type="presParOf" srcId="{0BE4BF4F-9544-4C4F-9053-D854747103C6}" destId="{E0BF2349-9ADB-4142-93FE-77919986A3F2}" srcOrd="12" destOrd="0" presId="urn:microsoft.com/office/officeart/2005/8/layout/default"/>
    <dgm:cxn modelId="{687E7AF3-4D7A-4153-A144-1E46E3706235}" type="presParOf" srcId="{0BE4BF4F-9544-4C4F-9053-D854747103C6}" destId="{8663F1D2-DAB1-4AB1-AD63-31C5C971DBF6}" srcOrd="13" destOrd="0" presId="urn:microsoft.com/office/officeart/2005/8/layout/default"/>
    <dgm:cxn modelId="{E0F7348A-D91E-43D3-B3C8-C6988015C6AF}" type="presParOf" srcId="{0BE4BF4F-9544-4C4F-9053-D854747103C6}" destId="{1561096F-8270-4C30-8D72-D4D3609CD7B7}" srcOrd="14" destOrd="0" presId="urn:microsoft.com/office/officeart/2005/8/layout/default"/>
    <dgm:cxn modelId="{0F89683F-E939-4C17-803B-6FC53F9392F3}" type="presParOf" srcId="{0BE4BF4F-9544-4C4F-9053-D854747103C6}" destId="{7181D0C9-AB64-4A77-B78E-25086A5C658F}" srcOrd="15" destOrd="0" presId="urn:microsoft.com/office/officeart/2005/8/layout/default"/>
    <dgm:cxn modelId="{50B7B980-8C02-4514-B6D6-985384CAD65D}" type="presParOf" srcId="{0BE4BF4F-9544-4C4F-9053-D854747103C6}" destId="{1ADD58F9-6EB8-4897-BCE2-5394ECF2C25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16F4D4-AD56-4EDF-A20D-CB3976DAB74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ABF5654F-6B71-4198-BDD7-C285E8799D1E}">
      <dgm:prSet custT="1"/>
      <dgm:spPr>
        <a:solidFill>
          <a:srgbClr val="92D050"/>
        </a:solidFill>
      </dgm:spPr>
      <dgm:t>
        <a:bodyPr/>
        <a:lstStyle/>
        <a:p>
          <a:pPr algn="l" rtl="0"/>
          <a:r>
            <a:rPr lang="en-GB" sz="1800" dirty="0">
              <a:solidFill>
                <a:schemeClr val="tx1"/>
              </a:solidFill>
              <a:latin typeface="+mn-lt"/>
            </a:rPr>
            <a:t>We have the capacity to look </a:t>
          </a:r>
          <a:r>
            <a:rPr lang="en-GB" sz="1800" b="1" dirty="0">
              <a:solidFill>
                <a:schemeClr val="tx1"/>
              </a:solidFill>
              <a:latin typeface="+mn-lt"/>
            </a:rPr>
            <a:t>beyond face value</a:t>
          </a:r>
          <a:r>
            <a:rPr lang="en-GB" sz="1800" dirty="0">
              <a:solidFill>
                <a:schemeClr val="tx1"/>
              </a:solidFill>
              <a:latin typeface="+mn-lt"/>
            </a:rPr>
            <a:t>. We can </a:t>
          </a:r>
          <a:r>
            <a:rPr lang="en-GB" sz="1800" b="1" dirty="0">
              <a:solidFill>
                <a:schemeClr val="tx1"/>
              </a:solidFill>
              <a:latin typeface="+mn-lt"/>
            </a:rPr>
            <a:t>think the unthinkable</a:t>
          </a:r>
          <a:r>
            <a:rPr lang="en-GB" sz="1800" dirty="0">
              <a:solidFill>
                <a:schemeClr val="tx1"/>
              </a:solidFill>
              <a:latin typeface="+mn-lt"/>
            </a:rPr>
            <a:t>. </a:t>
          </a:r>
          <a:br>
            <a:rPr lang="en-GB" sz="1800" dirty="0">
              <a:solidFill>
                <a:schemeClr val="tx1"/>
              </a:solidFill>
              <a:latin typeface="+mn-lt"/>
            </a:rPr>
          </a:br>
          <a:r>
            <a:rPr lang="en-GB" sz="1800" dirty="0">
              <a:solidFill>
                <a:schemeClr val="tx1"/>
              </a:solidFill>
              <a:latin typeface="+mn-lt"/>
            </a:rPr>
            <a:t>We are Curious professionals who practise quality interactions they engage students through conversation, observation, asking questions then reflection. </a:t>
          </a:r>
        </a:p>
      </dgm:t>
    </dgm:pt>
    <dgm:pt modelId="{5B951175-B27B-4A03-B92F-6598C6A5144C}" type="parTrans" cxnId="{9F9A4B32-0504-418B-B274-54A545A49D58}">
      <dgm:prSet/>
      <dgm:spPr/>
      <dgm:t>
        <a:bodyPr/>
        <a:lstStyle/>
        <a:p>
          <a:endParaRPr lang="en-GB"/>
        </a:p>
      </dgm:t>
    </dgm:pt>
    <dgm:pt modelId="{016B8107-2ED7-4F1D-8AB7-320C96FA552D}" type="sibTrans" cxnId="{9F9A4B32-0504-418B-B274-54A545A49D58}">
      <dgm:prSet/>
      <dgm:spPr/>
      <dgm:t>
        <a:bodyPr/>
        <a:lstStyle/>
        <a:p>
          <a:endParaRPr lang="en-GB"/>
        </a:p>
      </dgm:t>
    </dgm:pt>
    <dgm:pt modelId="{048E42C6-FA5D-4785-90A4-A117487E3AA2}">
      <dgm:prSet custT="1"/>
      <dgm:spPr>
        <a:solidFill>
          <a:srgbClr val="CC0099"/>
        </a:solidFill>
      </dgm:spPr>
      <dgm:t>
        <a:bodyPr/>
        <a:lstStyle/>
        <a:p>
          <a:pPr algn="l" rtl="0"/>
          <a:r>
            <a:rPr lang="en-GB" sz="1800" dirty="0">
              <a:solidFill>
                <a:schemeClr val="tx1"/>
              </a:solidFill>
            </a:rPr>
            <a:t>We understand the reasons </a:t>
          </a:r>
          <a:r>
            <a:rPr lang="en-GB" sz="1800" b="1" dirty="0">
              <a:solidFill>
                <a:schemeClr val="tx1"/>
              </a:solidFill>
            </a:rPr>
            <a:t>why it is important </a:t>
          </a:r>
          <a:r>
            <a:rPr lang="en-GB" sz="1800" dirty="0">
              <a:solidFill>
                <a:schemeClr val="tx1"/>
              </a:solidFill>
            </a:rPr>
            <a:t>to be professionally curious: </a:t>
          </a:r>
          <a:r>
            <a:rPr lang="en-GB" sz="1800" dirty="0">
              <a:solidFill>
                <a:schemeClr val="tx1"/>
              </a:solidFill>
              <a:latin typeface="Calibri Light" panose="020F0302020204030204"/>
            </a:rPr>
            <a:t>ensuring</a:t>
          </a:r>
          <a:r>
            <a:rPr lang="en-GB" sz="1800" dirty="0">
              <a:solidFill>
                <a:schemeClr val="tx1"/>
              </a:solidFill>
            </a:rPr>
            <a:t> safeguarding is proactive, adherence to KSCIE and learning from Safeguarding Practise Reviews</a:t>
          </a:r>
          <a:r>
            <a:rPr lang="en-GB" sz="1800" dirty="0">
              <a:solidFill>
                <a:schemeClr val="tx1"/>
              </a:solidFill>
              <a:latin typeface="Calibri Light" panose="020F0302020204030204"/>
            </a:rPr>
            <a:t>  </a:t>
          </a:r>
          <a:endParaRPr lang="en-GB" sz="1800" dirty="0">
            <a:solidFill>
              <a:schemeClr val="tx1"/>
            </a:solidFill>
          </a:endParaRPr>
        </a:p>
      </dgm:t>
    </dgm:pt>
    <dgm:pt modelId="{AD895C92-1103-4B3C-A332-BC577C3CBB1F}" type="parTrans" cxnId="{29950813-F456-4660-8B33-02601B4CE600}">
      <dgm:prSet/>
      <dgm:spPr/>
      <dgm:t>
        <a:bodyPr/>
        <a:lstStyle/>
        <a:p>
          <a:endParaRPr lang="en-GB"/>
        </a:p>
      </dgm:t>
    </dgm:pt>
    <dgm:pt modelId="{82D9A667-4F17-44E5-9323-B3D2F42C44D3}" type="sibTrans" cxnId="{29950813-F456-4660-8B33-02601B4CE600}">
      <dgm:prSet/>
      <dgm:spPr/>
      <dgm:t>
        <a:bodyPr/>
        <a:lstStyle/>
        <a:p>
          <a:endParaRPr lang="en-GB"/>
        </a:p>
      </dgm:t>
    </dgm:pt>
    <dgm:pt modelId="{62985C85-0660-4B6F-BA26-585A0C054252}">
      <dgm:prSet custT="1"/>
      <dgm:spPr>
        <a:solidFill>
          <a:srgbClr val="00B0F0"/>
        </a:solidFill>
      </dgm:spPr>
      <dgm:t>
        <a:bodyPr/>
        <a:lstStyle/>
        <a:p>
          <a:r>
            <a:rPr lang="en-GB" sz="2800" b="1" dirty="0">
              <a:solidFill>
                <a:schemeClr val="tx1"/>
              </a:solidFill>
            </a:rPr>
            <a:t>AWARE</a:t>
          </a:r>
          <a:r>
            <a:rPr lang="en-GB" sz="2800" b="1" dirty="0"/>
            <a:t> </a:t>
          </a:r>
          <a:r>
            <a:rPr lang="en-GB" sz="2800" b="1" dirty="0">
              <a:solidFill>
                <a:schemeClr val="tx1"/>
              </a:solidFill>
            </a:rPr>
            <a:t>principle</a:t>
          </a:r>
          <a:br>
            <a:rPr lang="en-GB" sz="2800" b="1" dirty="0">
              <a:solidFill>
                <a:schemeClr val="tx1"/>
              </a:solidFill>
            </a:rPr>
          </a:br>
          <a:r>
            <a:rPr lang="en-GB" sz="2800" b="1" dirty="0" err="1">
              <a:solidFill>
                <a:schemeClr val="tx1"/>
              </a:solidFill>
            </a:rPr>
            <a:t>A</a:t>
          </a:r>
          <a:r>
            <a:rPr lang="en-GB" sz="2800" dirty="0" err="1">
              <a:solidFill>
                <a:schemeClr val="tx1"/>
              </a:solidFill>
            </a:rPr>
            <a:t>ppearance</a:t>
          </a:r>
          <a:r>
            <a:rPr lang="en-GB" sz="2800" b="1" dirty="0" err="1">
              <a:solidFill>
                <a:schemeClr val="tx1"/>
              </a:solidFill>
            </a:rPr>
            <a:t>W</a:t>
          </a:r>
          <a:r>
            <a:rPr lang="en-GB" sz="2800" dirty="0" err="1">
              <a:solidFill>
                <a:schemeClr val="tx1"/>
              </a:solidFill>
            </a:rPr>
            <a:t>ords</a:t>
          </a:r>
          <a:br>
            <a:rPr lang="en-GB" sz="2800" dirty="0">
              <a:solidFill>
                <a:schemeClr val="tx1"/>
              </a:solidFill>
            </a:rPr>
          </a:br>
          <a:r>
            <a:rPr lang="en-GB" sz="2800" b="1" dirty="0">
              <a:solidFill>
                <a:schemeClr val="tx1"/>
              </a:solidFill>
            </a:rPr>
            <a:t>A</a:t>
          </a:r>
          <a:r>
            <a:rPr lang="en-GB" sz="2800" dirty="0">
              <a:solidFill>
                <a:schemeClr val="tx1"/>
              </a:solidFill>
            </a:rPr>
            <a:t>ctivity</a:t>
          </a:r>
          <a:br>
            <a:rPr lang="en-GB" sz="2800" dirty="0">
              <a:solidFill>
                <a:schemeClr val="tx1"/>
              </a:solidFill>
            </a:rPr>
          </a:br>
          <a:r>
            <a:rPr lang="en-GB" sz="2600" b="1" dirty="0" err="1">
              <a:solidFill>
                <a:schemeClr val="tx1"/>
              </a:solidFill>
            </a:rPr>
            <a:t>R</a:t>
          </a:r>
          <a:r>
            <a:rPr lang="en-GB" sz="2600" dirty="0" err="1">
              <a:solidFill>
                <a:schemeClr val="tx1"/>
              </a:solidFill>
            </a:rPr>
            <a:t>elationships</a:t>
          </a:r>
          <a:r>
            <a:rPr lang="en-GB" sz="2800" b="1" dirty="0" err="1">
              <a:solidFill>
                <a:schemeClr val="tx1"/>
              </a:solidFill>
            </a:rPr>
            <a:t>E</a:t>
          </a:r>
          <a:r>
            <a:rPr lang="en-GB" sz="2800" dirty="0" err="1">
              <a:solidFill>
                <a:schemeClr val="tx1"/>
              </a:solidFill>
            </a:rPr>
            <a:t>nvironment</a:t>
          </a:r>
          <a:endParaRPr lang="en-GB" sz="2800" dirty="0">
            <a:solidFill>
              <a:schemeClr val="tx1"/>
            </a:solidFill>
          </a:endParaRPr>
        </a:p>
      </dgm:t>
    </dgm:pt>
    <dgm:pt modelId="{6B87AA1A-8CFF-45BA-A9D8-55E99E8EDCE5}" type="parTrans" cxnId="{4E7820D1-3F8C-4A36-BFA8-FB968B6C3462}">
      <dgm:prSet/>
      <dgm:spPr/>
      <dgm:t>
        <a:bodyPr/>
        <a:lstStyle/>
        <a:p>
          <a:endParaRPr lang="en-GB"/>
        </a:p>
      </dgm:t>
    </dgm:pt>
    <dgm:pt modelId="{1CB311B7-3D25-465A-A1BD-D3588E7D8813}" type="sibTrans" cxnId="{4E7820D1-3F8C-4A36-BFA8-FB968B6C3462}">
      <dgm:prSet/>
      <dgm:spPr/>
      <dgm:t>
        <a:bodyPr/>
        <a:lstStyle/>
        <a:p>
          <a:endParaRPr lang="en-GB"/>
        </a:p>
      </dgm:t>
    </dgm:pt>
    <dgm:pt modelId="{3B7FF999-A27B-4539-ACCF-065668DA6FC8}">
      <dgm:prSet custT="1"/>
      <dgm:spPr>
        <a:solidFill>
          <a:schemeClr val="accent2"/>
        </a:solidFill>
      </dgm:spPr>
      <dgm:t>
        <a:bodyPr/>
        <a:lstStyle/>
        <a:p>
          <a:pPr algn="l"/>
          <a:r>
            <a:rPr lang="en-GB" sz="1800" dirty="0">
              <a:solidFill>
                <a:schemeClr val="tx1"/>
              </a:solidFill>
            </a:rPr>
            <a:t>We are aware of the </a:t>
          </a:r>
          <a:r>
            <a:rPr lang="en-GB" sz="1800" b="1" dirty="0">
              <a:solidFill>
                <a:schemeClr val="tx1"/>
              </a:solidFill>
            </a:rPr>
            <a:t>barriers</a:t>
          </a:r>
          <a:r>
            <a:rPr lang="en-GB" sz="1800" dirty="0">
              <a:solidFill>
                <a:schemeClr val="tx1"/>
              </a:solidFill>
            </a:rPr>
            <a:t>: disguised compliance, normalisation, rule of optimism, professional deference, confirmation bias, ‘knowing but not knowing’, accumulating risk, uncertainty and confidence. .</a:t>
          </a:r>
        </a:p>
      </dgm:t>
    </dgm:pt>
    <dgm:pt modelId="{F91747F5-5D19-4AAF-B8F8-BE21C314E94C}" type="parTrans" cxnId="{2F1E4A0A-5456-4569-913A-12879098CDF7}">
      <dgm:prSet/>
      <dgm:spPr/>
      <dgm:t>
        <a:bodyPr/>
        <a:lstStyle/>
        <a:p>
          <a:endParaRPr lang="en-GB"/>
        </a:p>
      </dgm:t>
    </dgm:pt>
    <dgm:pt modelId="{145EC834-6A9A-4AD2-83E2-CBE20A9FED36}" type="sibTrans" cxnId="{2F1E4A0A-5456-4569-913A-12879098CDF7}">
      <dgm:prSet/>
      <dgm:spPr/>
      <dgm:t>
        <a:bodyPr/>
        <a:lstStyle/>
        <a:p>
          <a:endParaRPr lang="en-GB"/>
        </a:p>
      </dgm:t>
    </dgm:pt>
    <dgm:pt modelId="{D868C3EE-0957-4415-A3AD-15C56F91B320}">
      <dgm:prSet custT="1"/>
      <dgm:spPr>
        <a:solidFill>
          <a:srgbClr val="009999"/>
        </a:solidFill>
      </dgm:spPr>
      <dgm:t>
        <a:bodyPr/>
        <a:lstStyle/>
        <a:p>
          <a:pPr algn="l"/>
          <a:r>
            <a:rPr lang="en-GB" sz="1800" b="0" dirty="0">
              <a:solidFill>
                <a:schemeClr val="tx1"/>
              </a:solidFill>
            </a:rPr>
            <a:t>We know what we can do: remain </a:t>
          </a:r>
          <a:r>
            <a:rPr lang="en-GB" sz="1800" b="1" dirty="0">
              <a:solidFill>
                <a:schemeClr val="tx1"/>
              </a:solidFill>
            </a:rPr>
            <a:t>diligent</a:t>
          </a:r>
          <a:r>
            <a:rPr lang="en-GB" sz="1800" b="0" dirty="0">
              <a:solidFill>
                <a:schemeClr val="tx1"/>
              </a:solidFill>
            </a:rPr>
            <a:t>, access quality training, develop meaningful </a:t>
          </a:r>
          <a:r>
            <a:rPr lang="en-GB" sz="1800" b="1" dirty="0">
              <a:solidFill>
                <a:schemeClr val="tx1"/>
              </a:solidFill>
            </a:rPr>
            <a:t>connections</a:t>
          </a:r>
          <a:r>
            <a:rPr lang="en-GB" sz="1800" b="0" dirty="0">
              <a:solidFill>
                <a:schemeClr val="tx1"/>
              </a:solidFill>
            </a:rPr>
            <a:t> with students, have quality </a:t>
          </a:r>
          <a:r>
            <a:rPr lang="en-GB" sz="1800" b="1" dirty="0">
              <a:solidFill>
                <a:schemeClr val="tx1"/>
              </a:solidFill>
            </a:rPr>
            <a:t>conversations</a:t>
          </a:r>
          <a:r>
            <a:rPr lang="en-GB" sz="1800" b="0" dirty="0">
              <a:solidFill>
                <a:schemeClr val="tx1"/>
              </a:solidFill>
            </a:rPr>
            <a:t>, embody a </a:t>
          </a:r>
          <a:r>
            <a:rPr lang="en-GB" sz="1800" b="1" dirty="0">
              <a:solidFill>
                <a:schemeClr val="tx1"/>
              </a:solidFill>
            </a:rPr>
            <a:t>reflective</a:t>
          </a:r>
          <a:r>
            <a:rPr lang="en-GB" sz="1800" b="0" dirty="0">
              <a:solidFill>
                <a:schemeClr val="tx1"/>
              </a:solidFill>
            </a:rPr>
            <a:t> approach, develop skills for difficult conversations, remain </a:t>
          </a:r>
          <a:r>
            <a:rPr lang="en-GB" sz="1800" b="1" dirty="0">
              <a:solidFill>
                <a:schemeClr val="tx1"/>
              </a:solidFill>
            </a:rPr>
            <a:t>respectfully</a:t>
          </a:r>
          <a:r>
            <a:rPr lang="en-GB" sz="1800" b="0" dirty="0">
              <a:solidFill>
                <a:schemeClr val="tx1"/>
              </a:solidFill>
            </a:rPr>
            <a:t> curious </a:t>
          </a:r>
          <a:r>
            <a:rPr lang="en-GB" sz="1800" b="1" dirty="0">
              <a:solidFill>
                <a:schemeClr val="tx1"/>
              </a:solidFill>
            </a:rPr>
            <a:t>record</a:t>
          </a:r>
          <a:r>
            <a:rPr lang="en-GB" sz="1800" b="0" dirty="0">
              <a:solidFill>
                <a:schemeClr val="tx1"/>
              </a:solidFill>
            </a:rPr>
            <a:t> and </a:t>
          </a:r>
          <a:r>
            <a:rPr lang="en-GB" sz="1800" b="1" dirty="0">
              <a:solidFill>
                <a:schemeClr val="tx1"/>
              </a:solidFill>
            </a:rPr>
            <a:t>report</a:t>
          </a:r>
          <a:r>
            <a:rPr lang="en-GB" sz="1800" b="0" dirty="0">
              <a:solidFill>
                <a:schemeClr val="tx1"/>
              </a:solidFill>
            </a:rPr>
            <a:t> all concerns</a:t>
          </a:r>
        </a:p>
      </dgm:t>
    </dgm:pt>
    <dgm:pt modelId="{FF592FAD-5F49-4CDF-A3D8-499A30B61F70}" type="parTrans" cxnId="{1A36630E-1B7E-445B-AFB3-665A106A1BBF}">
      <dgm:prSet/>
      <dgm:spPr/>
      <dgm:t>
        <a:bodyPr/>
        <a:lstStyle/>
        <a:p>
          <a:endParaRPr lang="en-GB"/>
        </a:p>
      </dgm:t>
    </dgm:pt>
    <dgm:pt modelId="{FF994258-BDC8-4C92-97FB-176361773499}" type="sibTrans" cxnId="{1A36630E-1B7E-445B-AFB3-665A106A1BBF}">
      <dgm:prSet/>
      <dgm:spPr/>
      <dgm:t>
        <a:bodyPr/>
        <a:lstStyle/>
        <a:p>
          <a:endParaRPr lang="en-GB"/>
        </a:p>
      </dgm:t>
    </dgm:pt>
    <dgm:pt modelId="{7F41A0C7-E33E-4DF0-88C1-F49F273F1DA5}" type="pres">
      <dgm:prSet presAssocID="{2216F4D4-AD56-4EDF-A20D-CB3976DAB744}" presName="Name0" presStyleCnt="0">
        <dgm:presLayoutVars>
          <dgm:dir/>
          <dgm:resizeHandles val="exact"/>
        </dgm:presLayoutVars>
      </dgm:prSet>
      <dgm:spPr/>
    </dgm:pt>
    <dgm:pt modelId="{845AF960-A830-4DE5-8448-919C9D7A29AD}" type="pres">
      <dgm:prSet presAssocID="{2216F4D4-AD56-4EDF-A20D-CB3976DAB744}" presName="fgShape" presStyleLbl="fgShp" presStyleIdx="0" presStyleCnt="1" custFlipVert="1" custScaleX="10436" custScaleY="16661" custLinFactY="4810" custLinFactNeighborX="496" custLinFactNeighborY="100000"/>
      <dgm:spPr>
        <a:prstGeom prst="rightArrow">
          <a:avLst/>
        </a:prstGeom>
        <a:solidFill>
          <a:srgbClr val="00B0F0"/>
        </a:solidFill>
        <a:ln>
          <a:noFill/>
        </a:ln>
      </dgm:spPr>
    </dgm:pt>
    <dgm:pt modelId="{7AB6E98B-0A7F-463E-878B-BB081D2F8B5E}" type="pres">
      <dgm:prSet presAssocID="{2216F4D4-AD56-4EDF-A20D-CB3976DAB744}" presName="linComp" presStyleCnt="0"/>
      <dgm:spPr/>
    </dgm:pt>
    <dgm:pt modelId="{BC42BFFE-58E1-4C8A-9F85-615EBCF86A8F}" type="pres">
      <dgm:prSet presAssocID="{ABF5654F-6B71-4198-BDD7-C285E8799D1E}" presName="compNode" presStyleCnt="0"/>
      <dgm:spPr/>
    </dgm:pt>
    <dgm:pt modelId="{AAF0E757-D60C-41E1-AFE2-138C27CD9B87}" type="pres">
      <dgm:prSet presAssocID="{ABF5654F-6B71-4198-BDD7-C285E8799D1E}" presName="bkgdShape" presStyleLbl="node1" presStyleIdx="0" presStyleCnt="5" custLinFactNeighborY="2071"/>
      <dgm:spPr/>
    </dgm:pt>
    <dgm:pt modelId="{2F08C331-9800-49F0-AC3A-10D4668817F1}" type="pres">
      <dgm:prSet presAssocID="{ABF5654F-6B71-4198-BDD7-C285E8799D1E}" presName="nodeTx" presStyleLbl="node1" presStyleIdx="0" presStyleCnt="5">
        <dgm:presLayoutVars>
          <dgm:bulletEnabled val="1"/>
        </dgm:presLayoutVars>
      </dgm:prSet>
      <dgm:spPr/>
    </dgm:pt>
    <dgm:pt modelId="{CF2B5958-ACD3-4328-A647-0107BC1125AE}" type="pres">
      <dgm:prSet presAssocID="{ABF5654F-6B71-4198-BDD7-C285E8799D1E}" presName="invisiNode" presStyleLbl="node1" presStyleIdx="0" presStyleCnt="5"/>
      <dgm:spPr/>
    </dgm:pt>
    <dgm:pt modelId="{376A503C-D724-4BF8-BD87-A41C1BEB32B5}" type="pres">
      <dgm:prSet presAssocID="{ABF5654F-6B71-4198-BDD7-C285E8799D1E}" presName="imagNode" presStyleLbl="fgImgPlace1" presStyleIdx="0" presStyleCnt="5" custScaleX="64838" custScaleY="66779" custLinFactNeighborX="861" custLinFactNeighborY="-28409"/>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D5751E38-66D4-4F2E-A04C-4D5E3C04A5EE}" type="pres">
      <dgm:prSet presAssocID="{016B8107-2ED7-4F1D-8AB7-320C96FA552D}" presName="sibTrans" presStyleLbl="sibTrans2D1" presStyleIdx="0" presStyleCnt="0"/>
      <dgm:spPr/>
    </dgm:pt>
    <dgm:pt modelId="{2BFD9ECA-A5D8-4D47-A2EC-C73520B409E6}" type="pres">
      <dgm:prSet presAssocID="{048E42C6-FA5D-4785-90A4-A117487E3AA2}" presName="compNode" presStyleCnt="0"/>
      <dgm:spPr/>
    </dgm:pt>
    <dgm:pt modelId="{0F1F424A-A222-4F71-A55B-D550DF4C1DE5}" type="pres">
      <dgm:prSet presAssocID="{048E42C6-FA5D-4785-90A4-A117487E3AA2}" presName="bkgdShape" presStyleLbl="node1" presStyleIdx="1" presStyleCnt="5"/>
      <dgm:spPr/>
    </dgm:pt>
    <dgm:pt modelId="{7A71AD92-C915-400B-A588-43F67A83733D}" type="pres">
      <dgm:prSet presAssocID="{048E42C6-FA5D-4785-90A4-A117487E3AA2}" presName="nodeTx" presStyleLbl="node1" presStyleIdx="1" presStyleCnt="5">
        <dgm:presLayoutVars>
          <dgm:bulletEnabled val="1"/>
        </dgm:presLayoutVars>
      </dgm:prSet>
      <dgm:spPr/>
    </dgm:pt>
    <dgm:pt modelId="{98C7CD0E-6356-471B-BBF2-0CA8D30A7E92}" type="pres">
      <dgm:prSet presAssocID="{048E42C6-FA5D-4785-90A4-A117487E3AA2}" presName="invisiNode" presStyleLbl="node1" presStyleIdx="1" presStyleCnt="5"/>
      <dgm:spPr/>
    </dgm:pt>
    <dgm:pt modelId="{92BE6005-2B6D-4C5B-B3C2-066D3ED3B0D7}" type="pres">
      <dgm:prSet presAssocID="{048E42C6-FA5D-4785-90A4-A117487E3AA2}" presName="imagNode" presStyleLbl="fgImgPlace1" presStyleIdx="1" presStyleCnt="5" custScaleX="59330" custScaleY="63336" custLinFactNeighborX="-1722" custLinFactNeighborY="-30130"/>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0A3EF0F6-EF21-47A1-BFDA-07347F1D27B1}" type="pres">
      <dgm:prSet presAssocID="{82D9A667-4F17-44E5-9323-B3D2F42C44D3}" presName="sibTrans" presStyleLbl="sibTrans2D1" presStyleIdx="0" presStyleCnt="0"/>
      <dgm:spPr/>
    </dgm:pt>
    <dgm:pt modelId="{57826810-6D27-4FBA-B356-6A181F62A332}" type="pres">
      <dgm:prSet presAssocID="{62985C85-0660-4B6F-BA26-585A0C054252}" presName="compNode" presStyleCnt="0"/>
      <dgm:spPr/>
    </dgm:pt>
    <dgm:pt modelId="{8BB8B275-DBA9-4AE2-AB12-D281489D9526}" type="pres">
      <dgm:prSet presAssocID="{62985C85-0660-4B6F-BA26-585A0C054252}" presName="bkgdShape" presStyleLbl="node1" presStyleIdx="2" presStyleCnt="5"/>
      <dgm:spPr/>
    </dgm:pt>
    <dgm:pt modelId="{199C3614-9BE5-4A86-B1A0-3B0B96C680B9}" type="pres">
      <dgm:prSet presAssocID="{62985C85-0660-4B6F-BA26-585A0C054252}" presName="nodeTx" presStyleLbl="node1" presStyleIdx="2" presStyleCnt="5">
        <dgm:presLayoutVars>
          <dgm:bulletEnabled val="1"/>
        </dgm:presLayoutVars>
      </dgm:prSet>
      <dgm:spPr/>
    </dgm:pt>
    <dgm:pt modelId="{F28AA373-C682-4104-B2A8-F062E4257D3F}" type="pres">
      <dgm:prSet presAssocID="{62985C85-0660-4B6F-BA26-585A0C054252}" presName="invisiNode" presStyleLbl="node1" presStyleIdx="2" presStyleCnt="5"/>
      <dgm:spPr/>
    </dgm:pt>
    <dgm:pt modelId="{CB3C92A0-DE6D-428D-99E9-76FCE800006C}" type="pres">
      <dgm:prSet presAssocID="{62985C85-0660-4B6F-BA26-585A0C054252}" presName="imagNode" presStyleLbl="fgImgPlace1" presStyleIdx="2" presStyleCnt="5" custScaleX="59534" custScaleY="65794" custLinFactNeighborX="0" custLinFactNeighborY="-27548"/>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C2B8E935-A91E-42AD-A8A5-57E4D4AB3768}" type="pres">
      <dgm:prSet presAssocID="{1CB311B7-3D25-465A-A1BD-D3588E7D8813}" presName="sibTrans" presStyleLbl="sibTrans2D1" presStyleIdx="0" presStyleCnt="0"/>
      <dgm:spPr/>
    </dgm:pt>
    <dgm:pt modelId="{EC7307F5-D0B5-4A11-BA54-1466E9A8E4CF}" type="pres">
      <dgm:prSet presAssocID="{3B7FF999-A27B-4539-ACCF-065668DA6FC8}" presName="compNode" presStyleCnt="0"/>
      <dgm:spPr/>
    </dgm:pt>
    <dgm:pt modelId="{BB4F26A5-A259-47C2-809E-77572664F6C3}" type="pres">
      <dgm:prSet presAssocID="{3B7FF999-A27B-4539-ACCF-065668DA6FC8}" presName="bkgdShape" presStyleLbl="node1" presStyleIdx="3" presStyleCnt="5" custLinFactNeighborY="-287"/>
      <dgm:spPr/>
    </dgm:pt>
    <dgm:pt modelId="{5065709D-7F52-4FD0-A3FC-D5C37D55F2CF}" type="pres">
      <dgm:prSet presAssocID="{3B7FF999-A27B-4539-ACCF-065668DA6FC8}" presName="nodeTx" presStyleLbl="node1" presStyleIdx="3" presStyleCnt="5">
        <dgm:presLayoutVars>
          <dgm:bulletEnabled val="1"/>
        </dgm:presLayoutVars>
      </dgm:prSet>
      <dgm:spPr/>
    </dgm:pt>
    <dgm:pt modelId="{C5770108-8412-4D5F-AB5F-DA6C6F48AA37}" type="pres">
      <dgm:prSet presAssocID="{3B7FF999-A27B-4539-ACCF-065668DA6FC8}" presName="invisiNode" presStyleLbl="node1" presStyleIdx="3" presStyleCnt="5"/>
      <dgm:spPr/>
    </dgm:pt>
    <dgm:pt modelId="{85D88FF1-7086-4BFC-9FFA-262CCCC24676}" type="pres">
      <dgm:prSet presAssocID="{3B7FF999-A27B-4539-ACCF-065668DA6FC8}" presName="imagNode" presStyleLbl="fgImgPlace1" presStyleIdx="3" presStyleCnt="5" custScaleX="60365" custScaleY="63336" custLinFactNeighborX="-2583" custLinFactNeighborY="-30130"/>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6083CD2C-1419-4D1A-BEBF-67794F4B32A4}" type="pres">
      <dgm:prSet presAssocID="{145EC834-6A9A-4AD2-83E2-CBE20A9FED36}" presName="sibTrans" presStyleLbl="sibTrans2D1" presStyleIdx="0" presStyleCnt="0"/>
      <dgm:spPr/>
    </dgm:pt>
    <dgm:pt modelId="{1E63873A-F4F8-4A56-AAAF-AAAF6D05B52E}" type="pres">
      <dgm:prSet presAssocID="{D868C3EE-0957-4415-A3AD-15C56F91B320}" presName="compNode" presStyleCnt="0"/>
      <dgm:spPr/>
    </dgm:pt>
    <dgm:pt modelId="{AE74697B-52F5-4481-B5F6-7472A768CA69}" type="pres">
      <dgm:prSet presAssocID="{D868C3EE-0957-4415-A3AD-15C56F91B320}" presName="bkgdShape" presStyleLbl="node1" presStyleIdx="4" presStyleCnt="5"/>
      <dgm:spPr/>
    </dgm:pt>
    <dgm:pt modelId="{D16605AB-19DC-41CA-9BC8-298F61FF858A}" type="pres">
      <dgm:prSet presAssocID="{D868C3EE-0957-4415-A3AD-15C56F91B320}" presName="nodeTx" presStyleLbl="node1" presStyleIdx="4" presStyleCnt="5">
        <dgm:presLayoutVars>
          <dgm:bulletEnabled val="1"/>
        </dgm:presLayoutVars>
      </dgm:prSet>
      <dgm:spPr/>
    </dgm:pt>
    <dgm:pt modelId="{2B66A9B2-0DA5-44E1-AD50-070F7C3460C7}" type="pres">
      <dgm:prSet presAssocID="{D868C3EE-0957-4415-A3AD-15C56F91B320}" presName="invisiNode" presStyleLbl="node1" presStyleIdx="4" presStyleCnt="5"/>
      <dgm:spPr/>
    </dgm:pt>
    <dgm:pt modelId="{217B8C7D-1CF5-4A4D-BA39-9A0805CEC0ED}" type="pres">
      <dgm:prSet presAssocID="{D868C3EE-0957-4415-A3AD-15C56F91B320}" presName="imagNode" presStyleLbl="fgImgPlace1" presStyleIdx="4" presStyleCnt="5" custScaleX="63465" custScaleY="66779" custLinFactNeighborY="-28409"/>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Lst>
  <dgm:cxnLst>
    <dgm:cxn modelId="{CFE4F809-C538-46C7-ABAC-67D7FE312D30}" type="presOf" srcId="{ABF5654F-6B71-4198-BDD7-C285E8799D1E}" destId="{AAF0E757-D60C-41E1-AFE2-138C27CD9B87}" srcOrd="0" destOrd="0" presId="urn:microsoft.com/office/officeart/2005/8/layout/hList7"/>
    <dgm:cxn modelId="{2F1E4A0A-5456-4569-913A-12879098CDF7}" srcId="{2216F4D4-AD56-4EDF-A20D-CB3976DAB744}" destId="{3B7FF999-A27B-4539-ACCF-065668DA6FC8}" srcOrd="3" destOrd="0" parTransId="{F91747F5-5D19-4AAF-B8F8-BE21C314E94C}" sibTransId="{145EC834-6A9A-4AD2-83E2-CBE20A9FED36}"/>
    <dgm:cxn modelId="{1A36630E-1B7E-445B-AFB3-665A106A1BBF}" srcId="{2216F4D4-AD56-4EDF-A20D-CB3976DAB744}" destId="{D868C3EE-0957-4415-A3AD-15C56F91B320}" srcOrd="4" destOrd="0" parTransId="{FF592FAD-5F49-4CDF-A3D8-499A30B61F70}" sibTransId="{FF994258-BDC8-4C92-97FB-176361773499}"/>
    <dgm:cxn modelId="{29950813-F456-4660-8B33-02601B4CE600}" srcId="{2216F4D4-AD56-4EDF-A20D-CB3976DAB744}" destId="{048E42C6-FA5D-4785-90A4-A117487E3AA2}" srcOrd="1" destOrd="0" parTransId="{AD895C92-1103-4B3C-A332-BC577C3CBB1F}" sibTransId="{82D9A667-4F17-44E5-9323-B3D2F42C44D3}"/>
    <dgm:cxn modelId="{E9E5CD14-46F0-4D14-B090-96DC449251F1}" type="presOf" srcId="{62985C85-0660-4B6F-BA26-585A0C054252}" destId="{199C3614-9BE5-4A86-B1A0-3B0B96C680B9}" srcOrd="1" destOrd="0" presId="urn:microsoft.com/office/officeart/2005/8/layout/hList7"/>
    <dgm:cxn modelId="{AC444C1E-3F1A-472C-ADA1-937D0AE58672}" type="presOf" srcId="{1CB311B7-3D25-465A-A1BD-D3588E7D8813}" destId="{C2B8E935-A91E-42AD-A8A5-57E4D4AB3768}" srcOrd="0" destOrd="0" presId="urn:microsoft.com/office/officeart/2005/8/layout/hList7"/>
    <dgm:cxn modelId="{9F9A4B32-0504-418B-B274-54A545A49D58}" srcId="{2216F4D4-AD56-4EDF-A20D-CB3976DAB744}" destId="{ABF5654F-6B71-4198-BDD7-C285E8799D1E}" srcOrd="0" destOrd="0" parTransId="{5B951175-B27B-4A03-B92F-6598C6A5144C}" sibTransId="{016B8107-2ED7-4F1D-8AB7-320C96FA552D}"/>
    <dgm:cxn modelId="{1B3A6345-F4E4-4715-AD01-B9FCAE01FB7B}" type="presOf" srcId="{048E42C6-FA5D-4785-90A4-A117487E3AA2}" destId="{7A71AD92-C915-400B-A588-43F67A83733D}" srcOrd="1" destOrd="0" presId="urn:microsoft.com/office/officeart/2005/8/layout/hList7"/>
    <dgm:cxn modelId="{0C68E04C-DC1C-4572-BF6E-31EC0DAB4D64}" type="presOf" srcId="{3B7FF999-A27B-4539-ACCF-065668DA6FC8}" destId="{5065709D-7F52-4FD0-A3FC-D5C37D55F2CF}" srcOrd="1" destOrd="0" presId="urn:microsoft.com/office/officeart/2005/8/layout/hList7"/>
    <dgm:cxn modelId="{C3D9B574-FF3A-42CB-9618-97B594DC8D87}" type="presOf" srcId="{D868C3EE-0957-4415-A3AD-15C56F91B320}" destId="{D16605AB-19DC-41CA-9BC8-298F61FF858A}" srcOrd="1" destOrd="0" presId="urn:microsoft.com/office/officeart/2005/8/layout/hList7"/>
    <dgm:cxn modelId="{60D5DC7E-545E-4AFA-952A-5FC9C60F80AA}" type="presOf" srcId="{3B7FF999-A27B-4539-ACCF-065668DA6FC8}" destId="{BB4F26A5-A259-47C2-809E-77572664F6C3}" srcOrd="0" destOrd="0" presId="urn:microsoft.com/office/officeart/2005/8/layout/hList7"/>
    <dgm:cxn modelId="{9A188DC2-3DC8-403C-AC09-B8CB8E469FF4}" type="presOf" srcId="{ABF5654F-6B71-4198-BDD7-C285E8799D1E}" destId="{2F08C331-9800-49F0-AC3A-10D4668817F1}" srcOrd="1" destOrd="0" presId="urn:microsoft.com/office/officeart/2005/8/layout/hList7"/>
    <dgm:cxn modelId="{5DB3D7C5-8AA5-455F-88EF-7BE787905C5C}" type="presOf" srcId="{62985C85-0660-4B6F-BA26-585A0C054252}" destId="{8BB8B275-DBA9-4AE2-AB12-D281489D9526}" srcOrd="0" destOrd="0" presId="urn:microsoft.com/office/officeart/2005/8/layout/hList7"/>
    <dgm:cxn modelId="{02FFA1CB-1B80-4DF7-93E1-D2A9CD76D186}" type="presOf" srcId="{016B8107-2ED7-4F1D-8AB7-320C96FA552D}" destId="{D5751E38-66D4-4F2E-A04C-4D5E3C04A5EE}" srcOrd="0" destOrd="0" presId="urn:microsoft.com/office/officeart/2005/8/layout/hList7"/>
    <dgm:cxn modelId="{4E7820D1-3F8C-4A36-BFA8-FB968B6C3462}" srcId="{2216F4D4-AD56-4EDF-A20D-CB3976DAB744}" destId="{62985C85-0660-4B6F-BA26-585A0C054252}" srcOrd="2" destOrd="0" parTransId="{6B87AA1A-8CFF-45BA-A9D8-55E99E8EDCE5}" sibTransId="{1CB311B7-3D25-465A-A1BD-D3588E7D8813}"/>
    <dgm:cxn modelId="{120D73DE-9092-4B7A-B37C-978F7E992FC0}" type="presOf" srcId="{145EC834-6A9A-4AD2-83E2-CBE20A9FED36}" destId="{6083CD2C-1419-4D1A-BEBF-67794F4B32A4}" srcOrd="0" destOrd="0" presId="urn:microsoft.com/office/officeart/2005/8/layout/hList7"/>
    <dgm:cxn modelId="{49DF31E1-240B-4BAF-B81E-2FFAC024AB93}" type="presOf" srcId="{D868C3EE-0957-4415-A3AD-15C56F91B320}" destId="{AE74697B-52F5-4481-B5F6-7472A768CA69}" srcOrd="0" destOrd="0" presId="urn:microsoft.com/office/officeart/2005/8/layout/hList7"/>
    <dgm:cxn modelId="{3CD6B9E6-1AB2-4C2C-92E5-5485105ED6BB}" type="presOf" srcId="{82D9A667-4F17-44E5-9323-B3D2F42C44D3}" destId="{0A3EF0F6-EF21-47A1-BFDA-07347F1D27B1}" srcOrd="0" destOrd="0" presId="urn:microsoft.com/office/officeart/2005/8/layout/hList7"/>
    <dgm:cxn modelId="{663697ED-3410-4407-8A5F-4F13577FBE96}" type="presOf" srcId="{048E42C6-FA5D-4785-90A4-A117487E3AA2}" destId="{0F1F424A-A222-4F71-A55B-D550DF4C1DE5}" srcOrd="0" destOrd="0" presId="urn:microsoft.com/office/officeart/2005/8/layout/hList7"/>
    <dgm:cxn modelId="{7ED90BF5-5E0A-400B-AB5A-C4020C3D7706}" type="presOf" srcId="{2216F4D4-AD56-4EDF-A20D-CB3976DAB744}" destId="{7F41A0C7-E33E-4DF0-88C1-F49F273F1DA5}" srcOrd="0" destOrd="0" presId="urn:microsoft.com/office/officeart/2005/8/layout/hList7"/>
    <dgm:cxn modelId="{420AFF50-F5E1-4D7D-B322-083AE6C0DB2C}" type="presParOf" srcId="{7F41A0C7-E33E-4DF0-88C1-F49F273F1DA5}" destId="{845AF960-A830-4DE5-8448-919C9D7A29AD}" srcOrd="0" destOrd="0" presId="urn:microsoft.com/office/officeart/2005/8/layout/hList7"/>
    <dgm:cxn modelId="{689408B2-075B-4671-849A-F5BC0AE1C48D}" type="presParOf" srcId="{7F41A0C7-E33E-4DF0-88C1-F49F273F1DA5}" destId="{7AB6E98B-0A7F-463E-878B-BB081D2F8B5E}" srcOrd="1" destOrd="0" presId="urn:microsoft.com/office/officeart/2005/8/layout/hList7"/>
    <dgm:cxn modelId="{75CC51AD-446B-4B2E-BF1A-8A12FCC76B91}" type="presParOf" srcId="{7AB6E98B-0A7F-463E-878B-BB081D2F8B5E}" destId="{BC42BFFE-58E1-4C8A-9F85-615EBCF86A8F}" srcOrd="0" destOrd="0" presId="urn:microsoft.com/office/officeart/2005/8/layout/hList7"/>
    <dgm:cxn modelId="{8711C05D-B9DA-4A81-A0A3-AB35B78A9953}" type="presParOf" srcId="{BC42BFFE-58E1-4C8A-9F85-615EBCF86A8F}" destId="{AAF0E757-D60C-41E1-AFE2-138C27CD9B87}" srcOrd="0" destOrd="0" presId="urn:microsoft.com/office/officeart/2005/8/layout/hList7"/>
    <dgm:cxn modelId="{688FAEF7-31EC-4BC3-9684-073F1EF7993B}" type="presParOf" srcId="{BC42BFFE-58E1-4C8A-9F85-615EBCF86A8F}" destId="{2F08C331-9800-49F0-AC3A-10D4668817F1}" srcOrd="1" destOrd="0" presId="urn:microsoft.com/office/officeart/2005/8/layout/hList7"/>
    <dgm:cxn modelId="{4128C41C-D91F-4FE0-B717-3AFA5BFC3658}" type="presParOf" srcId="{BC42BFFE-58E1-4C8A-9F85-615EBCF86A8F}" destId="{CF2B5958-ACD3-4328-A647-0107BC1125AE}" srcOrd="2" destOrd="0" presId="urn:microsoft.com/office/officeart/2005/8/layout/hList7"/>
    <dgm:cxn modelId="{2F367BD7-DDF1-45DD-9E8E-466060672709}" type="presParOf" srcId="{BC42BFFE-58E1-4C8A-9F85-615EBCF86A8F}" destId="{376A503C-D724-4BF8-BD87-A41C1BEB32B5}" srcOrd="3" destOrd="0" presId="urn:microsoft.com/office/officeart/2005/8/layout/hList7"/>
    <dgm:cxn modelId="{49957693-5DED-451A-B51E-A91FEA67A2D5}" type="presParOf" srcId="{7AB6E98B-0A7F-463E-878B-BB081D2F8B5E}" destId="{D5751E38-66D4-4F2E-A04C-4D5E3C04A5EE}" srcOrd="1" destOrd="0" presId="urn:microsoft.com/office/officeart/2005/8/layout/hList7"/>
    <dgm:cxn modelId="{D3E4A211-9049-4E82-A368-60969CD63985}" type="presParOf" srcId="{7AB6E98B-0A7F-463E-878B-BB081D2F8B5E}" destId="{2BFD9ECA-A5D8-4D47-A2EC-C73520B409E6}" srcOrd="2" destOrd="0" presId="urn:microsoft.com/office/officeart/2005/8/layout/hList7"/>
    <dgm:cxn modelId="{BEA48C7F-B442-4ECA-AAB5-80B24489B78B}" type="presParOf" srcId="{2BFD9ECA-A5D8-4D47-A2EC-C73520B409E6}" destId="{0F1F424A-A222-4F71-A55B-D550DF4C1DE5}" srcOrd="0" destOrd="0" presId="urn:microsoft.com/office/officeart/2005/8/layout/hList7"/>
    <dgm:cxn modelId="{C40DA902-0E6F-42ED-9107-FC5CC807A540}" type="presParOf" srcId="{2BFD9ECA-A5D8-4D47-A2EC-C73520B409E6}" destId="{7A71AD92-C915-400B-A588-43F67A83733D}" srcOrd="1" destOrd="0" presId="urn:microsoft.com/office/officeart/2005/8/layout/hList7"/>
    <dgm:cxn modelId="{C643BC5E-C423-4A1E-BFCE-8B8883E56510}" type="presParOf" srcId="{2BFD9ECA-A5D8-4D47-A2EC-C73520B409E6}" destId="{98C7CD0E-6356-471B-BBF2-0CA8D30A7E92}" srcOrd="2" destOrd="0" presId="urn:microsoft.com/office/officeart/2005/8/layout/hList7"/>
    <dgm:cxn modelId="{48406F76-62DD-4DCF-A6EC-CE7D279B39F6}" type="presParOf" srcId="{2BFD9ECA-A5D8-4D47-A2EC-C73520B409E6}" destId="{92BE6005-2B6D-4C5B-B3C2-066D3ED3B0D7}" srcOrd="3" destOrd="0" presId="urn:microsoft.com/office/officeart/2005/8/layout/hList7"/>
    <dgm:cxn modelId="{3852C390-A9DD-49F9-A191-093DA114582A}" type="presParOf" srcId="{7AB6E98B-0A7F-463E-878B-BB081D2F8B5E}" destId="{0A3EF0F6-EF21-47A1-BFDA-07347F1D27B1}" srcOrd="3" destOrd="0" presId="urn:microsoft.com/office/officeart/2005/8/layout/hList7"/>
    <dgm:cxn modelId="{00F8ABB0-52F0-43E4-A505-217A2DA61110}" type="presParOf" srcId="{7AB6E98B-0A7F-463E-878B-BB081D2F8B5E}" destId="{57826810-6D27-4FBA-B356-6A181F62A332}" srcOrd="4" destOrd="0" presId="urn:microsoft.com/office/officeart/2005/8/layout/hList7"/>
    <dgm:cxn modelId="{0942C9C7-3ED7-4499-A0D6-613DCD62748E}" type="presParOf" srcId="{57826810-6D27-4FBA-B356-6A181F62A332}" destId="{8BB8B275-DBA9-4AE2-AB12-D281489D9526}" srcOrd="0" destOrd="0" presId="urn:microsoft.com/office/officeart/2005/8/layout/hList7"/>
    <dgm:cxn modelId="{44D4B17C-64B8-4698-B893-0BAB7ADA03C0}" type="presParOf" srcId="{57826810-6D27-4FBA-B356-6A181F62A332}" destId="{199C3614-9BE5-4A86-B1A0-3B0B96C680B9}" srcOrd="1" destOrd="0" presId="urn:microsoft.com/office/officeart/2005/8/layout/hList7"/>
    <dgm:cxn modelId="{CEBC3292-4790-4022-BD3B-DB522BB0C117}" type="presParOf" srcId="{57826810-6D27-4FBA-B356-6A181F62A332}" destId="{F28AA373-C682-4104-B2A8-F062E4257D3F}" srcOrd="2" destOrd="0" presId="urn:microsoft.com/office/officeart/2005/8/layout/hList7"/>
    <dgm:cxn modelId="{D58E91EB-F21E-41C6-A291-B5B8EBF09871}" type="presParOf" srcId="{57826810-6D27-4FBA-B356-6A181F62A332}" destId="{CB3C92A0-DE6D-428D-99E9-76FCE800006C}" srcOrd="3" destOrd="0" presId="urn:microsoft.com/office/officeart/2005/8/layout/hList7"/>
    <dgm:cxn modelId="{EF7071DC-65F1-4B4E-85CD-EA8E3B1E72FB}" type="presParOf" srcId="{7AB6E98B-0A7F-463E-878B-BB081D2F8B5E}" destId="{C2B8E935-A91E-42AD-A8A5-57E4D4AB3768}" srcOrd="5" destOrd="0" presId="urn:microsoft.com/office/officeart/2005/8/layout/hList7"/>
    <dgm:cxn modelId="{0D2AB499-10F8-4F8C-A986-259ED6EF94E5}" type="presParOf" srcId="{7AB6E98B-0A7F-463E-878B-BB081D2F8B5E}" destId="{EC7307F5-D0B5-4A11-BA54-1466E9A8E4CF}" srcOrd="6" destOrd="0" presId="urn:microsoft.com/office/officeart/2005/8/layout/hList7"/>
    <dgm:cxn modelId="{37AEAC71-0166-4C77-B6BE-49D64346FA75}" type="presParOf" srcId="{EC7307F5-D0B5-4A11-BA54-1466E9A8E4CF}" destId="{BB4F26A5-A259-47C2-809E-77572664F6C3}" srcOrd="0" destOrd="0" presId="urn:microsoft.com/office/officeart/2005/8/layout/hList7"/>
    <dgm:cxn modelId="{4C15E0CE-D3D2-4509-AC62-538092B18FA5}" type="presParOf" srcId="{EC7307F5-D0B5-4A11-BA54-1466E9A8E4CF}" destId="{5065709D-7F52-4FD0-A3FC-D5C37D55F2CF}" srcOrd="1" destOrd="0" presId="urn:microsoft.com/office/officeart/2005/8/layout/hList7"/>
    <dgm:cxn modelId="{DB191387-11AA-4CF8-BEDE-725DA2B4DC39}" type="presParOf" srcId="{EC7307F5-D0B5-4A11-BA54-1466E9A8E4CF}" destId="{C5770108-8412-4D5F-AB5F-DA6C6F48AA37}" srcOrd="2" destOrd="0" presId="urn:microsoft.com/office/officeart/2005/8/layout/hList7"/>
    <dgm:cxn modelId="{FA27C049-F680-4F5F-8589-48EB3403A2F5}" type="presParOf" srcId="{EC7307F5-D0B5-4A11-BA54-1466E9A8E4CF}" destId="{85D88FF1-7086-4BFC-9FFA-262CCCC24676}" srcOrd="3" destOrd="0" presId="urn:microsoft.com/office/officeart/2005/8/layout/hList7"/>
    <dgm:cxn modelId="{E1A7A85A-9757-478B-A206-45EEF61FEEDA}" type="presParOf" srcId="{7AB6E98B-0A7F-463E-878B-BB081D2F8B5E}" destId="{6083CD2C-1419-4D1A-BEBF-67794F4B32A4}" srcOrd="7" destOrd="0" presId="urn:microsoft.com/office/officeart/2005/8/layout/hList7"/>
    <dgm:cxn modelId="{ABB19BAC-6C9C-4157-B81B-986A11B3AAF5}" type="presParOf" srcId="{7AB6E98B-0A7F-463E-878B-BB081D2F8B5E}" destId="{1E63873A-F4F8-4A56-AAAF-AAAF6D05B52E}" srcOrd="8" destOrd="0" presId="urn:microsoft.com/office/officeart/2005/8/layout/hList7"/>
    <dgm:cxn modelId="{A3CEEE2A-4393-41CF-9585-FCF6EA3DF16C}" type="presParOf" srcId="{1E63873A-F4F8-4A56-AAAF-AAAF6D05B52E}" destId="{AE74697B-52F5-4481-B5F6-7472A768CA69}" srcOrd="0" destOrd="0" presId="urn:microsoft.com/office/officeart/2005/8/layout/hList7"/>
    <dgm:cxn modelId="{DD3224AE-7FF8-478D-A46A-042275841AAA}" type="presParOf" srcId="{1E63873A-F4F8-4A56-AAAF-AAAF6D05B52E}" destId="{D16605AB-19DC-41CA-9BC8-298F61FF858A}" srcOrd="1" destOrd="0" presId="urn:microsoft.com/office/officeart/2005/8/layout/hList7"/>
    <dgm:cxn modelId="{9A7B5088-82DB-42E9-B437-21F6BDA1E672}" type="presParOf" srcId="{1E63873A-F4F8-4A56-AAAF-AAAF6D05B52E}" destId="{2B66A9B2-0DA5-44E1-AD50-070F7C3460C7}" srcOrd="2" destOrd="0" presId="urn:microsoft.com/office/officeart/2005/8/layout/hList7"/>
    <dgm:cxn modelId="{E436711C-0DA3-422B-ACCF-405BB568AB03}" type="presParOf" srcId="{1E63873A-F4F8-4A56-AAAF-AAAF6D05B52E}" destId="{217B8C7D-1CF5-4A4D-BA39-9A0805CEC0E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EC51F9-C796-4B97-A3ED-EA7475431B2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C609FB7-A38C-46A1-A89C-721EC799B7CA}">
      <dgm:prSet custT="1"/>
      <dgm:spPr>
        <a:solidFill>
          <a:schemeClr val="bg1"/>
        </a:solidFill>
      </dgm:spPr>
      <dgm:t>
        <a:bodyPr/>
        <a:lstStyle/>
        <a:p>
          <a:pPr algn="ctr">
            <a:lnSpc>
              <a:spcPct val="100000"/>
            </a:lnSpc>
          </a:pPr>
          <a:r>
            <a:rPr lang="en-GB" sz="2500" dirty="0"/>
            <a:t>       </a:t>
          </a:r>
          <a:r>
            <a:rPr lang="en-GB" sz="2000" dirty="0"/>
            <a:t>Ormiston Trust – founded in 1969 by Peter Murray in memory of his sister            Fiona Ormiston Murray</a:t>
          </a:r>
          <a:endParaRPr lang="en-US" sz="2400" dirty="0"/>
        </a:p>
      </dgm:t>
    </dgm:pt>
    <dgm:pt modelId="{E16EB769-9F45-4A34-A0BD-0565D46B9D8B}" type="parTrans" cxnId="{0351B2BA-1326-4C0A-93E8-E7C4E21FBB85}">
      <dgm:prSet/>
      <dgm:spPr/>
      <dgm:t>
        <a:bodyPr/>
        <a:lstStyle/>
        <a:p>
          <a:endParaRPr lang="en-US"/>
        </a:p>
      </dgm:t>
    </dgm:pt>
    <dgm:pt modelId="{A650CA6E-1CFA-4275-B455-13A6014F3EEF}" type="sibTrans" cxnId="{0351B2BA-1326-4C0A-93E8-E7C4E21FBB85}">
      <dgm:prSet/>
      <dgm:spPr/>
      <dgm:t>
        <a:bodyPr/>
        <a:lstStyle/>
        <a:p>
          <a:endParaRPr lang="en-US"/>
        </a:p>
      </dgm:t>
    </dgm:pt>
    <dgm:pt modelId="{D01B53C6-EA75-4A50-A877-B8FDC06451C7}">
      <dgm:prSet custT="1"/>
      <dgm:spPr/>
      <dgm:t>
        <a:bodyPr/>
        <a:lstStyle/>
        <a:p>
          <a:pPr algn="ctr">
            <a:lnSpc>
              <a:spcPct val="100000"/>
            </a:lnSpc>
          </a:pPr>
          <a:r>
            <a:rPr lang="en-GB" sz="2000" dirty="0"/>
            <a:t>Nationwide.  Ormiston Academies- from Grimsby to Cowes </a:t>
          </a:r>
          <a:endParaRPr lang="en-US" sz="1600" dirty="0">
            <a:highlight>
              <a:srgbClr val="FFFF00"/>
            </a:highlight>
          </a:endParaRPr>
        </a:p>
      </dgm:t>
    </dgm:pt>
    <dgm:pt modelId="{4D8551E4-D3EC-4289-8464-8FBDA12C38DB}" type="parTrans" cxnId="{A51A6FA9-4E6E-40C4-843D-D3E5D91B180F}">
      <dgm:prSet/>
      <dgm:spPr/>
      <dgm:t>
        <a:bodyPr/>
        <a:lstStyle/>
        <a:p>
          <a:endParaRPr lang="en-US"/>
        </a:p>
      </dgm:t>
    </dgm:pt>
    <dgm:pt modelId="{D5407698-6976-41AD-9508-530DD9C17811}" type="sibTrans" cxnId="{A51A6FA9-4E6E-40C4-843D-D3E5D91B180F}">
      <dgm:prSet/>
      <dgm:spPr/>
      <dgm:t>
        <a:bodyPr/>
        <a:lstStyle/>
        <a:p>
          <a:endParaRPr lang="en-US"/>
        </a:p>
      </dgm:t>
    </dgm:pt>
    <dgm:pt modelId="{EFE693C5-BFCD-4AA6-A625-F5E1C9FF8CEB}">
      <dgm:prSet/>
      <dgm:spPr/>
      <dgm:t>
        <a:bodyPr/>
        <a:lstStyle/>
        <a:p>
          <a:pPr>
            <a:lnSpc>
              <a:spcPct val="100000"/>
            </a:lnSpc>
          </a:pPr>
          <a:endParaRPr lang="en-US" dirty="0"/>
        </a:p>
      </dgm:t>
    </dgm:pt>
    <dgm:pt modelId="{DA5D2757-8AF5-4DBE-9C68-529C77749574}" type="parTrans" cxnId="{3926C342-2581-494C-993F-F9F2F78520C5}">
      <dgm:prSet/>
      <dgm:spPr/>
      <dgm:t>
        <a:bodyPr/>
        <a:lstStyle/>
        <a:p>
          <a:endParaRPr lang="en-US"/>
        </a:p>
      </dgm:t>
    </dgm:pt>
    <dgm:pt modelId="{E3257D64-81C1-4F4C-A755-7265FC14D214}" type="sibTrans" cxnId="{3926C342-2581-494C-993F-F9F2F78520C5}">
      <dgm:prSet/>
      <dgm:spPr/>
      <dgm:t>
        <a:bodyPr/>
        <a:lstStyle/>
        <a:p>
          <a:endParaRPr lang="en-US"/>
        </a:p>
      </dgm:t>
    </dgm:pt>
    <dgm:pt modelId="{6F9CAF22-2886-4F30-82E9-F88AE2D6F96B}">
      <dgm:prSet custT="1"/>
      <dgm:spPr/>
      <dgm:t>
        <a:bodyPr/>
        <a:lstStyle/>
        <a:p>
          <a:pPr algn="ctr">
            <a:lnSpc>
              <a:spcPct val="100000"/>
            </a:lnSpc>
          </a:pPr>
          <a:r>
            <a:rPr lang="en-GB" sz="1400" dirty="0"/>
            <a:t>              </a:t>
          </a:r>
          <a:r>
            <a:rPr lang="en-GB" sz="2000" dirty="0"/>
            <a:t>42 Academies - primary, secondary, special and AP</a:t>
          </a:r>
          <a:endParaRPr lang="en-US" sz="1600" dirty="0"/>
        </a:p>
      </dgm:t>
    </dgm:pt>
    <dgm:pt modelId="{EB4A936A-D819-49C2-AFEB-7912BB916025}" type="sibTrans" cxnId="{D559B0EF-6105-4AD6-84BA-0884D47CF51B}">
      <dgm:prSet/>
      <dgm:spPr/>
      <dgm:t>
        <a:bodyPr/>
        <a:lstStyle/>
        <a:p>
          <a:endParaRPr lang="en-GB"/>
        </a:p>
      </dgm:t>
    </dgm:pt>
    <dgm:pt modelId="{2526A691-5EB4-486C-B532-92AEC2DD55A9}" type="parTrans" cxnId="{D559B0EF-6105-4AD6-84BA-0884D47CF51B}">
      <dgm:prSet/>
      <dgm:spPr/>
      <dgm:t>
        <a:bodyPr/>
        <a:lstStyle/>
        <a:p>
          <a:endParaRPr lang="en-GB"/>
        </a:p>
      </dgm:t>
    </dgm:pt>
    <dgm:pt modelId="{7296D954-C578-4997-AA11-2D3D7300646C}" type="pres">
      <dgm:prSet presAssocID="{D0EC51F9-C796-4B97-A3ED-EA7475431B22}" presName="root" presStyleCnt="0">
        <dgm:presLayoutVars>
          <dgm:dir/>
          <dgm:resizeHandles val="exact"/>
        </dgm:presLayoutVars>
      </dgm:prSet>
      <dgm:spPr/>
    </dgm:pt>
    <dgm:pt modelId="{FAA1E610-DAD7-403A-93C3-89651BA7233B}" type="pres">
      <dgm:prSet presAssocID="{2C609FB7-A38C-46A1-A89C-721EC799B7CA}" presName="compNode" presStyleCnt="0"/>
      <dgm:spPr/>
    </dgm:pt>
    <dgm:pt modelId="{9967B025-B1DE-428E-A739-B15721DA969E}" type="pres">
      <dgm:prSet presAssocID="{2C609FB7-A38C-46A1-A89C-721EC799B7CA}" presName="bgRect" presStyleLbl="bgShp" presStyleIdx="0" presStyleCnt="3"/>
      <dgm:spPr>
        <a:solidFill>
          <a:schemeClr val="bg1"/>
        </a:solidFill>
      </dgm:spPr>
    </dgm:pt>
    <dgm:pt modelId="{766F51B3-DE93-4109-AD70-AF4D9AC5927C}" type="pres">
      <dgm:prSet presAssocID="{2C609FB7-A38C-46A1-A89C-721EC799B7CA}" presName="iconRect" presStyleLbl="node1" presStyleIdx="0" presStyleCnt="3" custScaleX="196045" custScaleY="142695" custLinFactNeighborX="53499" custLinFactNeighborY="-431"/>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5000" b="-5000"/>
          </a:stretch>
        </a:blipFill>
        <a:ln>
          <a:solidFill>
            <a:schemeClr val="tx1"/>
          </a:solidFill>
        </a:ln>
      </dgm:spPr>
      <dgm:extLst>
        <a:ext uri="{E40237B7-FDA0-4F09-8148-C483321AD2D9}">
          <dgm14:cNvPr xmlns:dgm14="http://schemas.microsoft.com/office/drawing/2010/diagram" id="0" name="" descr="Handshake"/>
        </a:ext>
      </dgm:extLst>
    </dgm:pt>
    <dgm:pt modelId="{7ACDA608-2E50-4309-9603-AF3F67D57684}" type="pres">
      <dgm:prSet presAssocID="{2C609FB7-A38C-46A1-A89C-721EC799B7CA}" presName="spaceRect" presStyleCnt="0"/>
      <dgm:spPr/>
    </dgm:pt>
    <dgm:pt modelId="{4B411754-C0B1-4DC5-A9FD-FDC8ACA96821}" type="pres">
      <dgm:prSet presAssocID="{2C609FB7-A38C-46A1-A89C-721EC799B7CA}" presName="parTx" presStyleLbl="revTx" presStyleIdx="0" presStyleCnt="4" custScaleX="93841">
        <dgm:presLayoutVars>
          <dgm:chMax val="0"/>
          <dgm:chPref val="0"/>
        </dgm:presLayoutVars>
      </dgm:prSet>
      <dgm:spPr/>
    </dgm:pt>
    <dgm:pt modelId="{C24E615F-E80B-42BA-ABE9-4BB38DF6212E}" type="pres">
      <dgm:prSet presAssocID="{A650CA6E-1CFA-4275-B455-13A6014F3EEF}" presName="sibTrans" presStyleCnt="0"/>
      <dgm:spPr/>
    </dgm:pt>
    <dgm:pt modelId="{FC220211-DF82-4D32-A58F-38B556576961}" type="pres">
      <dgm:prSet presAssocID="{D01B53C6-EA75-4A50-A877-B8FDC06451C7}" presName="compNode" presStyleCnt="0"/>
      <dgm:spPr/>
    </dgm:pt>
    <dgm:pt modelId="{87C87D89-6085-4126-B7A5-EF27FF7A4686}" type="pres">
      <dgm:prSet presAssocID="{D01B53C6-EA75-4A50-A877-B8FDC06451C7}" presName="bgRect" presStyleLbl="bgShp" presStyleIdx="1" presStyleCnt="3" custLinFactNeighborX="-246" custLinFactNeighborY="3715"/>
      <dgm:spPr>
        <a:solidFill>
          <a:schemeClr val="bg1"/>
        </a:solidFill>
      </dgm:spPr>
    </dgm:pt>
    <dgm:pt modelId="{687FDDC6-6DB9-48DB-9BF8-EB63D0CA880D}" type="pres">
      <dgm:prSet presAssocID="{D01B53C6-EA75-4A50-A877-B8FDC06451C7}" presName="iconRect" presStyleLbl="node1" presStyleIdx="1" presStyleCnt="3" custFlipVert="0" custScaleX="185466" custScaleY="148398" custLinFactNeighborX="58788" custLinFactNeighborY="2134"/>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a:solidFill>
            <a:schemeClr val="tx1"/>
          </a:solidFill>
        </a:ln>
      </dgm:spPr>
    </dgm:pt>
    <dgm:pt modelId="{1F5EC996-3A33-461A-A62C-733A7CCAB1B1}" type="pres">
      <dgm:prSet presAssocID="{D01B53C6-EA75-4A50-A877-B8FDC06451C7}" presName="spaceRect" presStyleCnt="0"/>
      <dgm:spPr/>
    </dgm:pt>
    <dgm:pt modelId="{19CBBCDF-F435-4887-A7F5-C2FBD7E56F2B}" type="pres">
      <dgm:prSet presAssocID="{D01B53C6-EA75-4A50-A877-B8FDC06451C7}" presName="parTx" presStyleLbl="revTx" presStyleIdx="1" presStyleCnt="4" custScaleX="154878" custScaleY="98776" custLinFactNeighborX="42229" custLinFactNeighborY="5479">
        <dgm:presLayoutVars>
          <dgm:chMax val="0"/>
          <dgm:chPref val="0"/>
        </dgm:presLayoutVars>
      </dgm:prSet>
      <dgm:spPr/>
    </dgm:pt>
    <dgm:pt modelId="{8D8FEF67-F1E8-4F14-AB34-B1502C8A3D1C}" type="pres">
      <dgm:prSet presAssocID="{D01B53C6-EA75-4A50-A877-B8FDC06451C7}" presName="desTx" presStyleLbl="revTx" presStyleIdx="2" presStyleCnt="4">
        <dgm:presLayoutVars/>
      </dgm:prSet>
      <dgm:spPr/>
    </dgm:pt>
    <dgm:pt modelId="{CC6DA071-EAB6-4AEC-B916-2DFBB4032962}" type="pres">
      <dgm:prSet presAssocID="{D5407698-6976-41AD-9508-530DD9C17811}" presName="sibTrans" presStyleCnt="0"/>
      <dgm:spPr/>
    </dgm:pt>
    <dgm:pt modelId="{2656EB86-5C7E-45A5-A2CE-D30A5D126F8B}" type="pres">
      <dgm:prSet presAssocID="{6F9CAF22-2886-4F30-82E9-F88AE2D6F96B}" presName="compNode" presStyleCnt="0"/>
      <dgm:spPr/>
    </dgm:pt>
    <dgm:pt modelId="{21980542-287A-4373-8EBF-E516D3BC7B74}" type="pres">
      <dgm:prSet presAssocID="{6F9CAF22-2886-4F30-82E9-F88AE2D6F96B}" presName="bgRect" presStyleLbl="bgShp" presStyleIdx="2" presStyleCnt="3"/>
      <dgm:spPr>
        <a:solidFill>
          <a:schemeClr val="bg1"/>
        </a:solidFill>
      </dgm:spPr>
    </dgm:pt>
    <dgm:pt modelId="{C89C78F5-D8AF-4AFF-A677-0D664F9B782E}" type="pres">
      <dgm:prSet presAssocID="{6F9CAF22-2886-4F30-82E9-F88AE2D6F96B}" presName="iconRect" presStyleLbl="node1" presStyleIdx="2" presStyleCnt="3" custScaleX="190164" custScaleY="141194" custLinFactNeighborX="64281" custLinFactNeighborY="-6987"/>
      <dgm:spPr>
        <a:blipFill rotWithShape="1">
          <a:blip xmlns:r="http://schemas.openxmlformats.org/officeDocument/2006/relationships" r:embed="rId4">
            <a:extLst>
              <a:ext uri="{837473B0-CC2E-450A-ABE3-18F120FF3D39}">
                <a1611:picAttrSrcUrl xmlns:a1611="http://schemas.microsoft.com/office/drawing/2016/11/main" r:id="rId5"/>
              </a:ext>
            </a:extLst>
          </a:blip>
          <a:srcRect/>
          <a:stretch>
            <a:fillRect l="-25000" r="-25000"/>
          </a:stretch>
        </a:blipFill>
        <a:ln>
          <a:solidFill>
            <a:schemeClr val="tx1"/>
          </a:solidFill>
        </a:ln>
      </dgm:spPr>
    </dgm:pt>
    <dgm:pt modelId="{E7787E51-9C1C-4C88-8AB3-5ED17745DE38}" type="pres">
      <dgm:prSet presAssocID="{6F9CAF22-2886-4F30-82E9-F88AE2D6F96B}" presName="spaceRect" presStyleCnt="0"/>
      <dgm:spPr/>
    </dgm:pt>
    <dgm:pt modelId="{03058152-C80C-4554-B99F-2C5942E4FCF4}" type="pres">
      <dgm:prSet presAssocID="{6F9CAF22-2886-4F30-82E9-F88AE2D6F96B}" presName="parTx" presStyleLbl="revTx" presStyleIdx="3" presStyleCnt="4" custScaleX="90476" custScaleY="69183">
        <dgm:presLayoutVars>
          <dgm:chMax val="0"/>
          <dgm:chPref val="0"/>
        </dgm:presLayoutVars>
      </dgm:prSet>
      <dgm:spPr/>
    </dgm:pt>
  </dgm:ptLst>
  <dgm:cxnLst>
    <dgm:cxn modelId="{CDAC8D32-C02C-4619-AE98-CE68C19F89F9}" type="presOf" srcId="{EFE693C5-BFCD-4AA6-A625-F5E1C9FF8CEB}" destId="{8D8FEF67-F1E8-4F14-AB34-B1502C8A3D1C}" srcOrd="0" destOrd="0" presId="urn:microsoft.com/office/officeart/2018/2/layout/IconVerticalSolidList"/>
    <dgm:cxn modelId="{1ABDF63B-96BE-412E-A504-B2D571882C2B}" type="presOf" srcId="{6F9CAF22-2886-4F30-82E9-F88AE2D6F96B}" destId="{03058152-C80C-4554-B99F-2C5942E4FCF4}" srcOrd="0" destOrd="0" presId="urn:microsoft.com/office/officeart/2018/2/layout/IconVerticalSolidList"/>
    <dgm:cxn modelId="{3926C342-2581-494C-993F-F9F2F78520C5}" srcId="{D01B53C6-EA75-4A50-A877-B8FDC06451C7}" destId="{EFE693C5-BFCD-4AA6-A625-F5E1C9FF8CEB}" srcOrd="0" destOrd="0" parTransId="{DA5D2757-8AF5-4DBE-9C68-529C77749574}" sibTransId="{E3257D64-81C1-4F4C-A755-7265FC14D214}"/>
    <dgm:cxn modelId="{1E2C4D45-8711-4E7C-B63A-11AE6444AE22}" type="presOf" srcId="{D01B53C6-EA75-4A50-A877-B8FDC06451C7}" destId="{19CBBCDF-F435-4887-A7F5-C2FBD7E56F2B}" srcOrd="0" destOrd="0" presId="urn:microsoft.com/office/officeart/2018/2/layout/IconVerticalSolidList"/>
    <dgm:cxn modelId="{2503C455-AB87-4E56-8316-EAF668D892E6}" type="presOf" srcId="{2C609FB7-A38C-46A1-A89C-721EC799B7CA}" destId="{4B411754-C0B1-4DC5-A9FD-FDC8ACA96821}" srcOrd="0" destOrd="0" presId="urn:microsoft.com/office/officeart/2018/2/layout/IconVerticalSolidList"/>
    <dgm:cxn modelId="{D8067867-AAB9-43F8-B18D-A66813FFD07F}" type="presOf" srcId="{D0EC51F9-C796-4B97-A3ED-EA7475431B22}" destId="{7296D954-C578-4997-AA11-2D3D7300646C}" srcOrd="0" destOrd="0" presId="urn:microsoft.com/office/officeart/2018/2/layout/IconVerticalSolidList"/>
    <dgm:cxn modelId="{A51A6FA9-4E6E-40C4-843D-D3E5D91B180F}" srcId="{D0EC51F9-C796-4B97-A3ED-EA7475431B22}" destId="{D01B53C6-EA75-4A50-A877-B8FDC06451C7}" srcOrd="1" destOrd="0" parTransId="{4D8551E4-D3EC-4289-8464-8FBDA12C38DB}" sibTransId="{D5407698-6976-41AD-9508-530DD9C17811}"/>
    <dgm:cxn modelId="{0351B2BA-1326-4C0A-93E8-E7C4E21FBB85}" srcId="{D0EC51F9-C796-4B97-A3ED-EA7475431B22}" destId="{2C609FB7-A38C-46A1-A89C-721EC799B7CA}" srcOrd="0" destOrd="0" parTransId="{E16EB769-9F45-4A34-A0BD-0565D46B9D8B}" sibTransId="{A650CA6E-1CFA-4275-B455-13A6014F3EEF}"/>
    <dgm:cxn modelId="{D559B0EF-6105-4AD6-84BA-0884D47CF51B}" srcId="{D0EC51F9-C796-4B97-A3ED-EA7475431B22}" destId="{6F9CAF22-2886-4F30-82E9-F88AE2D6F96B}" srcOrd="2" destOrd="0" parTransId="{2526A691-5EB4-486C-B532-92AEC2DD55A9}" sibTransId="{EB4A936A-D819-49C2-AFEB-7912BB916025}"/>
    <dgm:cxn modelId="{24F85EC0-0B1F-4BB6-A997-64434DF992B9}" type="presParOf" srcId="{7296D954-C578-4997-AA11-2D3D7300646C}" destId="{FAA1E610-DAD7-403A-93C3-89651BA7233B}" srcOrd="0" destOrd="0" presId="urn:microsoft.com/office/officeart/2018/2/layout/IconVerticalSolidList"/>
    <dgm:cxn modelId="{6B4EF5C9-DE8E-4DF7-9A82-6FC2297D2AB4}" type="presParOf" srcId="{FAA1E610-DAD7-403A-93C3-89651BA7233B}" destId="{9967B025-B1DE-428E-A739-B15721DA969E}" srcOrd="0" destOrd="0" presId="urn:microsoft.com/office/officeart/2018/2/layout/IconVerticalSolidList"/>
    <dgm:cxn modelId="{66E0AC3A-B499-43EB-8785-8366C55039FD}" type="presParOf" srcId="{FAA1E610-DAD7-403A-93C3-89651BA7233B}" destId="{766F51B3-DE93-4109-AD70-AF4D9AC5927C}" srcOrd="1" destOrd="0" presId="urn:microsoft.com/office/officeart/2018/2/layout/IconVerticalSolidList"/>
    <dgm:cxn modelId="{E2951D99-7D6E-4529-A486-755C453CEF8B}" type="presParOf" srcId="{FAA1E610-DAD7-403A-93C3-89651BA7233B}" destId="{7ACDA608-2E50-4309-9603-AF3F67D57684}" srcOrd="2" destOrd="0" presId="urn:microsoft.com/office/officeart/2018/2/layout/IconVerticalSolidList"/>
    <dgm:cxn modelId="{206AFFBF-6E28-460E-B298-8B7203310D7A}" type="presParOf" srcId="{FAA1E610-DAD7-403A-93C3-89651BA7233B}" destId="{4B411754-C0B1-4DC5-A9FD-FDC8ACA96821}" srcOrd="3" destOrd="0" presId="urn:microsoft.com/office/officeart/2018/2/layout/IconVerticalSolidList"/>
    <dgm:cxn modelId="{75BA0866-1563-41AB-8C01-3BBBD842F70A}" type="presParOf" srcId="{7296D954-C578-4997-AA11-2D3D7300646C}" destId="{C24E615F-E80B-42BA-ABE9-4BB38DF6212E}" srcOrd="1" destOrd="0" presId="urn:microsoft.com/office/officeart/2018/2/layout/IconVerticalSolidList"/>
    <dgm:cxn modelId="{B46E13C5-9B8F-47FE-BECC-0F194AF5D784}" type="presParOf" srcId="{7296D954-C578-4997-AA11-2D3D7300646C}" destId="{FC220211-DF82-4D32-A58F-38B556576961}" srcOrd="2" destOrd="0" presId="urn:microsoft.com/office/officeart/2018/2/layout/IconVerticalSolidList"/>
    <dgm:cxn modelId="{1009E885-3052-4838-BAD3-0FBEB613EA7B}" type="presParOf" srcId="{FC220211-DF82-4D32-A58F-38B556576961}" destId="{87C87D89-6085-4126-B7A5-EF27FF7A4686}" srcOrd="0" destOrd="0" presId="urn:microsoft.com/office/officeart/2018/2/layout/IconVerticalSolidList"/>
    <dgm:cxn modelId="{E019390E-184F-46A5-8F94-C32820A41869}" type="presParOf" srcId="{FC220211-DF82-4D32-A58F-38B556576961}" destId="{687FDDC6-6DB9-48DB-9BF8-EB63D0CA880D}" srcOrd="1" destOrd="0" presId="urn:microsoft.com/office/officeart/2018/2/layout/IconVerticalSolidList"/>
    <dgm:cxn modelId="{EE8410FA-AB1D-4C5A-AE2C-0C3C293A098B}" type="presParOf" srcId="{FC220211-DF82-4D32-A58F-38B556576961}" destId="{1F5EC996-3A33-461A-A62C-733A7CCAB1B1}" srcOrd="2" destOrd="0" presId="urn:microsoft.com/office/officeart/2018/2/layout/IconVerticalSolidList"/>
    <dgm:cxn modelId="{20B9967B-5CAC-4358-B81F-77A97CE765E9}" type="presParOf" srcId="{FC220211-DF82-4D32-A58F-38B556576961}" destId="{19CBBCDF-F435-4887-A7F5-C2FBD7E56F2B}" srcOrd="3" destOrd="0" presId="urn:microsoft.com/office/officeart/2018/2/layout/IconVerticalSolidList"/>
    <dgm:cxn modelId="{08A94F33-C622-43C8-AA20-10E303F3FEFF}" type="presParOf" srcId="{FC220211-DF82-4D32-A58F-38B556576961}" destId="{8D8FEF67-F1E8-4F14-AB34-B1502C8A3D1C}" srcOrd="4" destOrd="0" presId="urn:microsoft.com/office/officeart/2018/2/layout/IconVerticalSolidList"/>
    <dgm:cxn modelId="{FE36CA5D-5F75-48EB-B582-826DC2EC4951}" type="presParOf" srcId="{7296D954-C578-4997-AA11-2D3D7300646C}" destId="{CC6DA071-EAB6-4AEC-B916-2DFBB4032962}" srcOrd="3" destOrd="0" presId="urn:microsoft.com/office/officeart/2018/2/layout/IconVerticalSolidList"/>
    <dgm:cxn modelId="{C362954A-8A93-43D1-8D6D-9974A2562541}" type="presParOf" srcId="{7296D954-C578-4997-AA11-2D3D7300646C}" destId="{2656EB86-5C7E-45A5-A2CE-D30A5D126F8B}" srcOrd="4" destOrd="0" presId="urn:microsoft.com/office/officeart/2018/2/layout/IconVerticalSolidList"/>
    <dgm:cxn modelId="{81EA9DC4-F169-4322-AA20-0FF4BF6A4E24}" type="presParOf" srcId="{2656EB86-5C7E-45A5-A2CE-D30A5D126F8B}" destId="{21980542-287A-4373-8EBF-E516D3BC7B74}" srcOrd="0" destOrd="0" presId="urn:microsoft.com/office/officeart/2018/2/layout/IconVerticalSolidList"/>
    <dgm:cxn modelId="{FF5DFDAA-4F28-4EA9-A378-F2D557503FA0}" type="presParOf" srcId="{2656EB86-5C7E-45A5-A2CE-D30A5D126F8B}" destId="{C89C78F5-D8AF-4AFF-A677-0D664F9B782E}" srcOrd="1" destOrd="0" presId="urn:microsoft.com/office/officeart/2018/2/layout/IconVerticalSolidList"/>
    <dgm:cxn modelId="{0B20B71A-770D-4286-8936-D44360D11BE0}" type="presParOf" srcId="{2656EB86-5C7E-45A5-A2CE-D30A5D126F8B}" destId="{E7787E51-9C1C-4C88-8AB3-5ED17745DE38}" srcOrd="2" destOrd="0" presId="urn:microsoft.com/office/officeart/2018/2/layout/IconVerticalSolidList"/>
    <dgm:cxn modelId="{DB50E2F5-9ABC-4F66-9BCF-06B49270EBE7}" type="presParOf" srcId="{2656EB86-5C7E-45A5-A2CE-D30A5D126F8B}" destId="{03058152-C80C-4554-B99F-2C5942E4FCF4}" srcOrd="3" destOrd="0" presId="urn:microsoft.com/office/officeart/2018/2/layout/IconVerticalSolidList"/>
  </dgm:cxnLst>
  <dgm:bg>
    <a:solidFill>
      <a:srgbClr val="00B0F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FCF3B-AFCA-4692-9C92-883D31119B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D6C239-D49E-4873-A6B6-68446B065EFC}">
      <dgm:prSet custT="1"/>
      <dgm:spPr>
        <a:solidFill>
          <a:srgbClr val="92D050"/>
        </a:solidFill>
      </dgm:spPr>
      <dgm:t>
        <a:bodyPr/>
        <a:lstStyle/>
        <a:p>
          <a:pPr algn="ctr"/>
          <a:r>
            <a:rPr lang="en-GB" sz="2000" dirty="0">
              <a:solidFill>
                <a:schemeClr val="tx1"/>
              </a:solidFill>
            </a:rPr>
            <a:t>Learning from serious case reviews has identified examples of poor practice which led to children not receiving the right help at the right time to address safeguarding issues and prevent issues escalating. </a:t>
          </a:r>
          <a:endParaRPr lang="en-US" sz="2000" dirty="0">
            <a:solidFill>
              <a:schemeClr val="tx1"/>
            </a:solidFill>
          </a:endParaRPr>
        </a:p>
      </dgm:t>
    </dgm:pt>
    <dgm:pt modelId="{5B178F42-FD8F-4364-985E-CE0BA13F9EFD}" type="parTrans" cxnId="{207CB267-5D78-4334-BD39-0A157D646405}">
      <dgm:prSet/>
      <dgm:spPr/>
      <dgm:t>
        <a:bodyPr/>
        <a:lstStyle/>
        <a:p>
          <a:endParaRPr lang="en-US"/>
        </a:p>
      </dgm:t>
    </dgm:pt>
    <dgm:pt modelId="{6E563583-4DFF-452B-B68A-7C6224815E37}" type="sibTrans" cxnId="{207CB267-5D78-4334-BD39-0A157D646405}">
      <dgm:prSet/>
      <dgm:spPr/>
      <dgm:t>
        <a:bodyPr/>
        <a:lstStyle/>
        <a:p>
          <a:endParaRPr lang="en-US"/>
        </a:p>
      </dgm:t>
    </dgm:pt>
    <dgm:pt modelId="{66D2F02A-3731-4E2F-BAE1-CB4F15A42BCA}">
      <dgm:prSet custT="1"/>
      <dgm:spPr/>
      <dgm:t>
        <a:bodyPr/>
        <a:lstStyle/>
        <a:p>
          <a:r>
            <a:rPr lang="en-GB" sz="1800" dirty="0"/>
            <a:t>Failing to act on and refer the early signs of abuse and neglect</a:t>
          </a:r>
          <a:endParaRPr lang="en-US" sz="1800" dirty="0"/>
        </a:p>
      </dgm:t>
    </dgm:pt>
    <dgm:pt modelId="{8B03C4B9-B9BA-4E2C-91D2-CC533C63415C}" type="parTrans" cxnId="{B89F9805-F900-4FE5-B5EA-AA8D0CA8B182}">
      <dgm:prSet/>
      <dgm:spPr/>
      <dgm:t>
        <a:bodyPr/>
        <a:lstStyle/>
        <a:p>
          <a:endParaRPr lang="en-US"/>
        </a:p>
      </dgm:t>
    </dgm:pt>
    <dgm:pt modelId="{816DF61E-8DC9-4468-94B6-DF795D4163F8}" type="sibTrans" cxnId="{B89F9805-F900-4FE5-B5EA-AA8D0CA8B182}">
      <dgm:prSet/>
      <dgm:spPr/>
      <dgm:t>
        <a:bodyPr/>
        <a:lstStyle/>
        <a:p>
          <a:endParaRPr lang="en-US"/>
        </a:p>
      </dgm:t>
    </dgm:pt>
    <dgm:pt modelId="{2EE18F2C-140B-4FC5-9245-65C8D813B1DA}">
      <dgm:prSet custT="1"/>
      <dgm:spPr>
        <a:solidFill>
          <a:schemeClr val="accent1">
            <a:lumMod val="50000"/>
          </a:schemeClr>
        </a:solidFill>
      </dgm:spPr>
      <dgm:t>
        <a:bodyPr/>
        <a:lstStyle/>
        <a:p>
          <a:r>
            <a:rPr lang="en-GB" sz="2800" dirty="0">
              <a:solidFill>
                <a:schemeClr val="tx1"/>
              </a:solidFill>
              <a:highlight>
                <a:srgbClr val="FFFFCC"/>
              </a:highlight>
            </a:rPr>
            <a:t>Poor record keeping</a:t>
          </a:r>
          <a:endParaRPr lang="en-US" sz="2800" dirty="0">
            <a:solidFill>
              <a:schemeClr val="tx1"/>
            </a:solidFill>
            <a:highlight>
              <a:srgbClr val="FFFFCC"/>
            </a:highlight>
          </a:endParaRPr>
        </a:p>
      </dgm:t>
    </dgm:pt>
    <dgm:pt modelId="{60C0AD35-41F3-4AE9-8A71-B6AD3C4281D0}" type="parTrans" cxnId="{021D36C8-A1E9-4656-B3EB-EFB3913B2A6C}">
      <dgm:prSet/>
      <dgm:spPr/>
      <dgm:t>
        <a:bodyPr/>
        <a:lstStyle/>
        <a:p>
          <a:endParaRPr lang="en-US"/>
        </a:p>
      </dgm:t>
    </dgm:pt>
    <dgm:pt modelId="{390246B7-76D8-4032-81AB-7BCECA953726}" type="sibTrans" cxnId="{021D36C8-A1E9-4656-B3EB-EFB3913B2A6C}">
      <dgm:prSet/>
      <dgm:spPr/>
      <dgm:t>
        <a:bodyPr/>
        <a:lstStyle/>
        <a:p>
          <a:endParaRPr lang="en-US"/>
        </a:p>
      </dgm:t>
    </dgm:pt>
    <dgm:pt modelId="{2AE0122F-4FD9-4C95-BDCB-F5ACBC122E27}">
      <dgm:prSet custT="1"/>
      <dgm:spPr/>
      <dgm:t>
        <a:bodyPr/>
        <a:lstStyle/>
        <a:p>
          <a:r>
            <a:rPr lang="en-GB" sz="1600" dirty="0"/>
            <a:t>Failing to listen to the views of the child</a:t>
          </a:r>
          <a:endParaRPr lang="en-US" sz="1600" dirty="0"/>
        </a:p>
      </dgm:t>
    </dgm:pt>
    <dgm:pt modelId="{E822EB1F-37AC-4908-9B6C-08A711A18D5C}" type="parTrans" cxnId="{240166EF-017C-4C59-BE40-4750388AFEB5}">
      <dgm:prSet/>
      <dgm:spPr/>
      <dgm:t>
        <a:bodyPr/>
        <a:lstStyle/>
        <a:p>
          <a:endParaRPr lang="en-US"/>
        </a:p>
      </dgm:t>
    </dgm:pt>
    <dgm:pt modelId="{1F26BF3D-9BEF-4D43-9D4E-F878AC1CC624}" type="sibTrans" cxnId="{240166EF-017C-4C59-BE40-4750388AFEB5}">
      <dgm:prSet/>
      <dgm:spPr/>
      <dgm:t>
        <a:bodyPr/>
        <a:lstStyle/>
        <a:p>
          <a:endParaRPr lang="en-US"/>
        </a:p>
      </dgm:t>
    </dgm:pt>
    <dgm:pt modelId="{3152BD1F-72FB-449E-BECA-43212773960D}">
      <dgm:prSet custT="1"/>
      <dgm:spPr/>
      <dgm:t>
        <a:bodyPr/>
        <a:lstStyle/>
        <a:p>
          <a:r>
            <a:rPr lang="en-GB" sz="1800" dirty="0"/>
            <a:t>Failing to re-assess concerns when situations do not improve</a:t>
          </a:r>
          <a:endParaRPr lang="en-US" sz="1800" dirty="0"/>
        </a:p>
      </dgm:t>
    </dgm:pt>
    <dgm:pt modelId="{CC9A271B-508D-4DD7-887A-A1C5211EFF02}" type="parTrans" cxnId="{AE7D8C95-CC31-41CF-93FB-1C40B99716AB}">
      <dgm:prSet/>
      <dgm:spPr/>
      <dgm:t>
        <a:bodyPr/>
        <a:lstStyle/>
        <a:p>
          <a:endParaRPr lang="en-US"/>
        </a:p>
      </dgm:t>
    </dgm:pt>
    <dgm:pt modelId="{32EDB518-0456-4057-9341-100EBD99DC70}" type="sibTrans" cxnId="{AE7D8C95-CC31-41CF-93FB-1C40B99716AB}">
      <dgm:prSet/>
      <dgm:spPr/>
      <dgm:t>
        <a:bodyPr/>
        <a:lstStyle/>
        <a:p>
          <a:endParaRPr lang="en-US"/>
        </a:p>
      </dgm:t>
    </dgm:pt>
    <dgm:pt modelId="{A7119A38-5ADC-4964-BF0D-241A057BFF4F}">
      <dgm:prSet custT="1"/>
      <dgm:spPr/>
      <dgm:t>
        <a:bodyPr/>
        <a:lstStyle/>
        <a:p>
          <a:r>
            <a:rPr lang="en-GB" sz="1800" dirty="0"/>
            <a:t>Not sharing information with the right people within and between agencies</a:t>
          </a:r>
          <a:endParaRPr lang="en-US" sz="1800" dirty="0"/>
        </a:p>
      </dgm:t>
    </dgm:pt>
    <dgm:pt modelId="{36E093F7-CF1D-4D5B-9DFF-DE4C11EA8D06}" type="parTrans" cxnId="{AA93AFC3-A78C-478B-9EA6-2A251D4FD605}">
      <dgm:prSet/>
      <dgm:spPr/>
      <dgm:t>
        <a:bodyPr/>
        <a:lstStyle/>
        <a:p>
          <a:endParaRPr lang="en-US"/>
        </a:p>
      </dgm:t>
    </dgm:pt>
    <dgm:pt modelId="{D9076C71-FC1D-4AE7-AB4B-C00C4A125138}" type="sibTrans" cxnId="{AA93AFC3-A78C-478B-9EA6-2A251D4FD605}">
      <dgm:prSet/>
      <dgm:spPr/>
      <dgm:t>
        <a:bodyPr/>
        <a:lstStyle/>
        <a:p>
          <a:endParaRPr lang="en-US"/>
        </a:p>
      </dgm:t>
    </dgm:pt>
    <dgm:pt modelId="{65E64BEB-1F9F-4FE6-9F48-996DF272320A}">
      <dgm:prSet custT="1"/>
      <dgm:spPr/>
      <dgm:t>
        <a:bodyPr/>
        <a:lstStyle/>
        <a:p>
          <a:r>
            <a:rPr lang="en-GB" sz="1800" dirty="0"/>
            <a:t>Sharing information too slowly </a:t>
          </a:r>
          <a:endParaRPr lang="en-US" sz="1800" dirty="0"/>
        </a:p>
      </dgm:t>
    </dgm:pt>
    <dgm:pt modelId="{ECBE0F9E-540D-493B-8050-83D6934231B1}" type="parTrans" cxnId="{A90EC0C4-7072-4495-A60D-330ED02C1297}">
      <dgm:prSet/>
      <dgm:spPr/>
      <dgm:t>
        <a:bodyPr/>
        <a:lstStyle/>
        <a:p>
          <a:endParaRPr lang="en-US"/>
        </a:p>
      </dgm:t>
    </dgm:pt>
    <dgm:pt modelId="{EFA8B71A-4AAD-4EB7-B36E-96C561909796}" type="sibTrans" cxnId="{A90EC0C4-7072-4495-A60D-330ED02C1297}">
      <dgm:prSet/>
      <dgm:spPr/>
      <dgm:t>
        <a:bodyPr/>
        <a:lstStyle/>
        <a:p>
          <a:endParaRPr lang="en-US"/>
        </a:p>
      </dgm:t>
    </dgm:pt>
    <dgm:pt modelId="{0D7C729F-9754-475A-A4C2-C33FD28E2B75}">
      <dgm:prSet custT="1"/>
      <dgm:spPr/>
      <dgm:t>
        <a:bodyPr/>
        <a:lstStyle/>
        <a:p>
          <a:r>
            <a:rPr lang="en-GB" sz="1800" dirty="0"/>
            <a:t> Lack of challenge to those who appear not to be taking action</a:t>
          </a:r>
          <a:endParaRPr lang="en-US" sz="2400" dirty="0"/>
        </a:p>
      </dgm:t>
    </dgm:pt>
    <dgm:pt modelId="{EA72580C-4826-4E68-9778-1D425D1709AE}" type="parTrans" cxnId="{83273993-38DB-489C-8E51-D820D52004C0}">
      <dgm:prSet/>
      <dgm:spPr/>
      <dgm:t>
        <a:bodyPr/>
        <a:lstStyle/>
        <a:p>
          <a:endParaRPr lang="en-US"/>
        </a:p>
      </dgm:t>
    </dgm:pt>
    <dgm:pt modelId="{5C9FFF76-3547-4492-91B6-EB61BB4200F1}" type="sibTrans" cxnId="{83273993-38DB-489C-8E51-D820D52004C0}">
      <dgm:prSet/>
      <dgm:spPr/>
      <dgm:t>
        <a:bodyPr/>
        <a:lstStyle/>
        <a:p>
          <a:endParaRPr lang="en-US"/>
        </a:p>
      </dgm:t>
    </dgm:pt>
    <dgm:pt modelId="{DA4A062A-DFA3-4ADB-AABE-0F5C256D5371}" type="pres">
      <dgm:prSet presAssocID="{0D5FCF3B-AFCA-4692-9C92-883D31119B6A}" presName="linear" presStyleCnt="0">
        <dgm:presLayoutVars>
          <dgm:animLvl val="lvl"/>
          <dgm:resizeHandles val="exact"/>
        </dgm:presLayoutVars>
      </dgm:prSet>
      <dgm:spPr/>
    </dgm:pt>
    <dgm:pt modelId="{FE6ADE3A-A814-4B60-BBA7-9A219236889A}" type="pres">
      <dgm:prSet presAssocID="{D9D6C239-D49E-4873-A6B6-68446B065EFC}" presName="parentText" presStyleLbl="node1" presStyleIdx="0" presStyleCnt="8">
        <dgm:presLayoutVars>
          <dgm:chMax val="0"/>
          <dgm:bulletEnabled val="1"/>
        </dgm:presLayoutVars>
      </dgm:prSet>
      <dgm:spPr>
        <a:prstGeom prst="rect">
          <a:avLst/>
        </a:prstGeom>
      </dgm:spPr>
    </dgm:pt>
    <dgm:pt modelId="{9D509A2D-6C3B-4926-B67A-B9C5094C3E9B}" type="pres">
      <dgm:prSet presAssocID="{6E563583-4DFF-452B-B68A-7C6224815E37}" presName="spacer" presStyleCnt="0"/>
      <dgm:spPr/>
    </dgm:pt>
    <dgm:pt modelId="{FB3BB403-83AF-4A21-82FF-1BD1C0C37848}" type="pres">
      <dgm:prSet presAssocID="{66D2F02A-3731-4E2F-BAE1-CB4F15A42BCA}" presName="parentText" presStyleLbl="node1" presStyleIdx="1" presStyleCnt="8">
        <dgm:presLayoutVars>
          <dgm:chMax val="0"/>
          <dgm:bulletEnabled val="1"/>
        </dgm:presLayoutVars>
      </dgm:prSet>
      <dgm:spPr/>
    </dgm:pt>
    <dgm:pt modelId="{C894D91D-0067-40BF-808D-E75F1E888845}" type="pres">
      <dgm:prSet presAssocID="{816DF61E-8DC9-4468-94B6-DF795D4163F8}" presName="spacer" presStyleCnt="0"/>
      <dgm:spPr/>
    </dgm:pt>
    <dgm:pt modelId="{4A5CAD0C-AF28-434D-B447-05EE11E06041}" type="pres">
      <dgm:prSet presAssocID="{2EE18F2C-140B-4FC5-9245-65C8D813B1DA}" presName="parentText" presStyleLbl="node1" presStyleIdx="2" presStyleCnt="8" custLinFactY="3762" custLinFactNeighborY="100000">
        <dgm:presLayoutVars>
          <dgm:chMax val="0"/>
          <dgm:bulletEnabled val="1"/>
        </dgm:presLayoutVars>
      </dgm:prSet>
      <dgm:spPr/>
    </dgm:pt>
    <dgm:pt modelId="{161E818B-DBCB-465E-9DEA-85BA7079B884}" type="pres">
      <dgm:prSet presAssocID="{390246B7-76D8-4032-81AB-7BCECA953726}" presName="spacer" presStyleCnt="0"/>
      <dgm:spPr/>
    </dgm:pt>
    <dgm:pt modelId="{599A5BF1-8DD2-4F67-9EBE-CD79D5B0D52D}" type="pres">
      <dgm:prSet presAssocID="{2AE0122F-4FD9-4C95-BDCB-F5ACBC122E27}" presName="parentText" presStyleLbl="node1" presStyleIdx="3" presStyleCnt="8">
        <dgm:presLayoutVars>
          <dgm:chMax val="0"/>
          <dgm:bulletEnabled val="1"/>
        </dgm:presLayoutVars>
      </dgm:prSet>
      <dgm:spPr/>
    </dgm:pt>
    <dgm:pt modelId="{2AE14133-BD0E-4E92-A1B4-EB63644288E8}" type="pres">
      <dgm:prSet presAssocID="{1F26BF3D-9BEF-4D43-9D4E-F878AC1CC624}" presName="spacer" presStyleCnt="0"/>
      <dgm:spPr/>
    </dgm:pt>
    <dgm:pt modelId="{B4A9EEDF-7E35-4AAD-A98A-E43C124E3988}" type="pres">
      <dgm:prSet presAssocID="{3152BD1F-72FB-449E-BECA-43212773960D}" presName="parentText" presStyleLbl="node1" presStyleIdx="4" presStyleCnt="8">
        <dgm:presLayoutVars>
          <dgm:chMax val="0"/>
          <dgm:bulletEnabled val="1"/>
        </dgm:presLayoutVars>
      </dgm:prSet>
      <dgm:spPr/>
    </dgm:pt>
    <dgm:pt modelId="{C8A031EF-358E-45F6-8B54-7DD9F1D61425}" type="pres">
      <dgm:prSet presAssocID="{32EDB518-0456-4057-9341-100EBD99DC70}" presName="spacer" presStyleCnt="0"/>
      <dgm:spPr/>
    </dgm:pt>
    <dgm:pt modelId="{743B212D-C932-4581-B1C5-E423211A0047}" type="pres">
      <dgm:prSet presAssocID="{A7119A38-5ADC-4964-BF0D-241A057BFF4F}" presName="parentText" presStyleLbl="node1" presStyleIdx="5" presStyleCnt="8">
        <dgm:presLayoutVars>
          <dgm:chMax val="0"/>
          <dgm:bulletEnabled val="1"/>
        </dgm:presLayoutVars>
      </dgm:prSet>
      <dgm:spPr/>
    </dgm:pt>
    <dgm:pt modelId="{7C048C9A-EFDF-4782-A8EE-B6BF66B0D7CF}" type="pres">
      <dgm:prSet presAssocID="{D9076C71-FC1D-4AE7-AB4B-C00C4A125138}" presName="spacer" presStyleCnt="0"/>
      <dgm:spPr/>
    </dgm:pt>
    <dgm:pt modelId="{64F81752-9A21-4E19-B223-FED740B3919E}" type="pres">
      <dgm:prSet presAssocID="{65E64BEB-1F9F-4FE6-9F48-996DF272320A}" presName="parentText" presStyleLbl="node1" presStyleIdx="6" presStyleCnt="8">
        <dgm:presLayoutVars>
          <dgm:chMax val="0"/>
          <dgm:bulletEnabled val="1"/>
        </dgm:presLayoutVars>
      </dgm:prSet>
      <dgm:spPr/>
    </dgm:pt>
    <dgm:pt modelId="{9CEF5E8F-C67A-428D-9380-5B5ACCBFA8EB}" type="pres">
      <dgm:prSet presAssocID="{EFA8B71A-4AAD-4EB7-B36E-96C561909796}" presName="spacer" presStyleCnt="0"/>
      <dgm:spPr/>
    </dgm:pt>
    <dgm:pt modelId="{DBF7C0A4-16E9-4D71-9770-C700EAAF1169}" type="pres">
      <dgm:prSet presAssocID="{0D7C729F-9754-475A-A4C2-C33FD28E2B75}" presName="parentText" presStyleLbl="node1" presStyleIdx="7" presStyleCnt="8">
        <dgm:presLayoutVars>
          <dgm:chMax val="0"/>
          <dgm:bulletEnabled val="1"/>
        </dgm:presLayoutVars>
      </dgm:prSet>
      <dgm:spPr/>
    </dgm:pt>
  </dgm:ptLst>
  <dgm:cxnLst>
    <dgm:cxn modelId="{B89F9805-F900-4FE5-B5EA-AA8D0CA8B182}" srcId="{0D5FCF3B-AFCA-4692-9C92-883D31119B6A}" destId="{66D2F02A-3731-4E2F-BAE1-CB4F15A42BCA}" srcOrd="1" destOrd="0" parTransId="{8B03C4B9-B9BA-4E2C-91D2-CC533C63415C}" sibTransId="{816DF61E-8DC9-4468-94B6-DF795D4163F8}"/>
    <dgm:cxn modelId="{1CE41418-AECE-452E-9027-257D5D9F0645}" type="presOf" srcId="{2EE18F2C-140B-4FC5-9245-65C8D813B1DA}" destId="{4A5CAD0C-AF28-434D-B447-05EE11E06041}" srcOrd="0" destOrd="0" presId="urn:microsoft.com/office/officeart/2005/8/layout/vList2"/>
    <dgm:cxn modelId="{F384CA20-56C3-4A7A-AEB9-09E6AE25A308}" type="presOf" srcId="{3152BD1F-72FB-449E-BECA-43212773960D}" destId="{B4A9EEDF-7E35-4AAD-A98A-E43C124E3988}" srcOrd="0" destOrd="0" presId="urn:microsoft.com/office/officeart/2005/8/layout/vList2"/>
    <dgm:cxn modelId="{ABC6EC56-3E59-41C1-8141-2888A2F1D19C}" type="presOf" srcId="{65E64BEB-1F9F-4FE6-9F48-996DF272320A}" destId="{64F81752-9A21-4E19-B223-FED740B3919E}" srcOrd="0" destOrd="0" presId="urn:microsoft.com/office/officeart/2005/8/layout/vList2"/>
    <dgm:cxn modelId="{212F3863-BA06-4B34-810E-282C853037C2}" type="presOf" srcId="{2AE0122F-4FD9-4C95-BDCB-F5ACBC122E27}" destId="{599A5BF1-8DD2-4F67-9EBE-CD79D5B0D52D}" srcOrd="0" destOrd="0" presId="urn:microsoft.com/office/officeart/2005/8/layout/vList2"/>
    <dgm:cxn modelId="{207CB267-5D78-4334-BD39-0A157D646405}" srcId="{0D5FCF3B-AFCA-4692-9C92-883D31119B6A}" destId="{D9D6C239-D49E-4873-A6B6-68446B065EFC}" srcOrd="0" destOrd="0" parTransId="{5B178F42-FD8F-4364-985E-CE0BA13F9EFD}" sibTransId="{6E563583-4DFF-452B-B68A-7C6224815E37}"/>
    <dgm:cxn modelId="{83273993-38DB-489C-8E51-D820D52004C0}" srcId="{0D5FCF3B-AFCA-4692-9C92-883D31119B6A}" destId="{0D7C729F-9754-475A-A4C2-C33FD28E2B75}" srcOrd="7" destOrd="0" parTransId="{EA72580C-4826-4E68-9778-1D425D1709AE}" sibTransId="{5C9FFF76-3547-4492-91B6-EB61BB4200F1}"/>
    <dgm:cxn modelId="{AE7D8C95-CC31-41CF-93FB-1C40B99716AB}" srcId="{0D5FCF3B-AFCA-4692-9C92-883D31119B6A}" destId="{3152BD1F-72FB-449E-BECA-43212773960D}" srcOrd="4" destOrd="0" parTransId="{CC9A271B-508D-4DD7-887A-A1C5211EFF02}" sibTransId="{32EDB518-0456-4057-9341-100EBD99DC70}"/>
    <dgm:cxn modelId="{B8A34CAB-936A-46F4-880E-B3DD0913AE4D}" type="presOf" srcId="{0D7C729F-9754-475A-A4C2-C33FD28E2B75}" destId="{DBF7C0A4-16E9-4D71-9770-C700EAAF1169}" srcOrd="0" destOrd="0" presId="urn:microsoft.com/office/officeart/2005/8/layout/vList2"/>
    <dgm:cxn modelId="{9504BEB0-C2CE-4686-9E5B-CE57AE56D2FE}" type="presOf" srcId="{66D2F02A-3731-4E2F-BAE1-CB4F15A42BCA}" destId="{FB3BB403-83AF-4A21-82FF-1BD1C0C37848}" srcOrd="0" destOrd="0" presId="urn:microsoft.com/office/officeart/2005/8/layout/vList2"/>
    <dgm:cxn modelId="{AA93AFC3-A78C-478B-9EA6-2A251D4FD605}" srcId="{0D5FCF3B-AFCA-4692-9C92-883D31119B6A}" destId="{A7119A38-5ADC-4964-BF0D-241A057BFF4F}" srcOrd="5" destOrd="0" parTransId="{36E093F7-CF1D-4D5B-9DFF-DE4C11EA8D06}" sibTransId="{D9076C71-FC1D-4AE7-AB4B-C00C4A125138}"/>
    <dgm:cxn modelId="{A90EC0C4-7072-4495-A60D-330ED02C1297}" srcId="{0D5FCF3B-AFCA-4692-9C92-883D31119B6A}" destId="{65E64BEB-1F9F-4FE6-9F48-996DF272320A}" srcOrd="6" destOrd="0" parTransId="{ECBE0F9E-540D-493B-8050-83D6934231B1}" sibTransId="{EFA8B71A-4AAD-4EB7-B36E-96C561909796}"/>
    <dgm:cxn modelId="{021D36C8-A1E9-4656-B3EB-EFB3913B2A6C}" srcId="{0D5FCF3B-AFCA-4692-9C92-883D31119B6A}" destId="{2EE18F2C-140B-4FC5-9245-65C8D813B1DA}" srcOrd="2" destOrd="0" parTransId="{60C0AD35-41F3-4AE9-8A71-B6AD3C4281D0}" sibTransId="{390246B7-76D8-4032-81AB-7BCECA953726}"/>
    <dgm:cxn modelId="{DDA6A4CE-4DAD-46E8-B175-85DBC4867DE0}" type="presOf" srcId="{A7119A38-5ADC-4964-BF0D-241A057BFF4F}" destId="{743B212D-C932-4581-B1C5-E423211A0047}" srcOrd="0" destOrd="0" presId="urn:microsoft.com/office/officeart/2005/8/layout/vList2"/>
    <dgm:cxn modelId="{83E422DC-C882-42E6-ACF4-1F50A00A3699}" type="presOf" srcId="{0D5FCF3B-AFCA-4692-9C92-883D31119B6A}" destId="{DA4A062A-DFA3-4ADB-AABE-0F5C256D5371}" srcOrd="0" destOrd="0" presId="urn:microsoft.com/office/officeart/2005/8/layout/vList2"/>
    <dgm:cxn modelId="{C0B366EE-8EEC-4AB6-A7CF-1B02989476C1}" type="presOf" srcId="{D9D6C239-D49E-4873-A6B6-68446B065EFC}" destId="{FE6ADE3A-A814-4B60-BBA7-9A219236889A}" srcOrd="0" destOrd="0" presId="urn:microsoft.com/office/officeart/2005/8/layout/vList2"/>
    <dgm:cxn modelId="{240166EF-017C-4C59-BE40-4750388AFEB5}" srcId="{0D5FCF3B-AFCA-4692-9C92-883D31119B6A}" destId="{2AE0122F-4FD9-4C95-BDCB-F5ACBC122E27}" srcOrd="3" destOrd="0" parTransId="{E822EB1F-37AC-4908-9B6C-08A711A18D5C}" sibTransId="{1F26BF3D-9BEF-4D43-9D4E-F878AC1CC624}"/>
    <dgm:cxn modelId="{DAD7DE7D-C462-4BBC-9D9C-E2CB6A393DE1}" type="presParOf" srcId="{DA4A062A-DFA3-4ADB-AABE-0F5C256D5371}" destId="{FE6ADE3A-A814-4B60-BBA7-9A219236889A}" srcOrd="0" destOrd="0" presId="urn:microsoft.com/office/officeart/2005/8/layout/vList2"/>
    <dgm:cxn modelId="{7494BBE1-1569-4445-8F26-023E119C896A}" type="presParOf" srcId="{DA4A062A-DFA3-4ADB-AABE-0F5C256D5371}" destId="{9D509A2D-6C3B-4926-B67A-B9C5094C3E9B}" srcOrd="1" destOrd="0" presId="urn:microsoft.com/office/officeart/2005/8/layout/vList2"/>
    <dgm:cxn modelId="{2E074231-6059-4107-A66B-C336F0668CF7}" type="presParOf" srcId="{DA4A062A-DFA3-4ADB-AABE-0F5C256D5371}" destId="{FB3BB403-83AF-4A21-82FF-1BD1C0C37848}" srcOrd="2" destOrd="0" presId="urn:microsoft.com/office/officeart/2005/8/layout/vList2"/>
    <dgm:cxn modelId="{0A815E7D-3554-45C7-9EEB-147630D02600}" type="presParOf" srcId="{DA4A062A-DFA3-4ADB-AABE-0F5C256D5371}" destId="{C894D91D-0067-40BF-808D-E75F1E888845}" srcOrd="3" destOrd="0" presId="urn:microsoft.com/office/officeart/2005/8/layout/vList2"/>
    <dgm:cxn modelId="{5B209388-1DE4-45DB-A381-BFC6673089EC}" type="presParOf" srcId="{DA4A062A-DFA3-4ADB-AABE-0F5C256D5371}" destId="{4A5CAD0C-AF28-434D-B447-05EE11E06041}" srcOrd="4" destOrd="0" presId="urn:microsoft.com/office/officeart/2005/8/layout/vList2"/>
    <dgm:cxn modelId="{531C1207-7B34-4214-8D67-B34A66803AC4}" type="presParOf" srcId="{DA4A062A-DFA3-4ADB-AABE-0F5C256D5371}" destId="{161E818B-DBCB-465E-9DEA-85BA7079B884}" srcOrd="5" destOrd="0" presId="urn:microsoft.com/office/officeart/2005/8/layout/vList2"/>
    <dgm:cxn modelId="{361061F7-17AD-4D0C-A6CD-8A3DD0DA652D}" type="presParOf" srcId="{DA4A062A-DFA3-4ADB-AABE-0F5C256D5371}" destId="{599A5BF1-8DD2-4F67-9EBE-CD79D5B0D52D}" srcOrd="6" destOrd="0" presId="urn:microsoft.com/office/officeart/2005/8/layout/vList2"/>
    <dgm:cxn modelId="{C125EC27-BD75-4F1C-9FD2-9B18576D0684}" type="presParOf" srcId="{DA4A062A-DFA3-4ADB-AABE-0F5C256D5371}" destId="{2AE14133-BD0E-4E92-A1B4-EB63644288E8}" srcOrd="7" destOrd="0" presId="urn:microsoft.com/office/officeart/2005/8/layout/vList2"/>
    <dgm:cxn modelId="{C80A7240-9ED6-4CC8-B3F6-9ECE1F892D8F}" type="presParOf" srcId="{DA4A062A-DFA3-4ADB-AABE-0F5C256D5371}" destId="{B4A9EEDF-7E35-4AAD-A98A-E43C124E3988}" srcOrd="8" destOrd="0" presId="urn:microsoft.com/office/officeart/2005/8/layout/vList2"/>
    <dgm:cxn modelId="{925300F6-BD3D-4C6A-89FD-CFDF473185FA}" type="presParOf" srcId="{DA4A062A-DFA3-4ADB-AABE-0F5C256D5371}" destId="{C8A031EF-358E-45F6-8B54-7DD9F1D61425}" srcOrd="9" destOrd="0" presId="urn:microsoft.com/office/officeart/2005/8/layout/vList2"/>
    <dgm:cxn modelId="{5303972B-1F93-4D8D-A67F-6B82EEA88431}" type="presParOf" srcId="{DA4A062A-DFA3-4ADB-AABE-0F5C256D5371}" destId="{743B212D-C932-4581-B1C5-E423211A0047}" srcOrd="10" destOrd="0" presId="urn:microsoft.com/office/officeart/2005/8/layout/vList2"/>
    <dgm:cxn modelId="{C62A1436-08D4-4E92-B64D-FF3AF3FB923F}" type="presParOf" srcId="{DA4A062A-DFA3-4ADB-AABE-0F5C256D5371}" destId="{7C048C9A-EFDF-4782-A8EE-B6BF66B0D7CF}" srcOrd="11" destOrd="0" presId="urn:microsoft.com/office/officeart/2005/8/layout/vList2"/>
    <dgm:cxn modelId="{5B7B1696-2B11-4BA2-9F9A-6BE9910D7869}" type="presParOf" srcId="{DA4A062A-DFA3-4ADB-AABE-0F5C256D5371}" destId="{64F81752-9A21-4E19-B223-FED740B3919E}" srcOrd="12" destOrd="0" presId="urn:microsoft.com/office/officeart/2005/8/layout/vList2"/>
    <dgm:cxn modelId="{E19166A7-1F8B-443D-BE7E-714B85862E8E}" type="presParOf" srcId="{DA4A062A-DFA3-4ADB-AABE-0F5C256D5371}" destId="{9CEF5E8F-C67A-428D-9380-5B5ACCBFA8EB}" srcOrd="13" destOrd="0" presId="urn:microsoft.com/office/officeart/2005/8/layout/vList2"/>
    <dgm:cxn modelId="{0C2B02FB-8566-478A-B96A-B1E830DE8BDB}" type="presParOf" srcId="{DA4A062A-DFA3-4ADB-AABE-0F5C256D5371}" destId="{DBF7C0A4-16E9-4D71-9770-C700EAAF1169}"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FCF3B-AFCA-4692-9C92-883D31119B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D6C239-D49E-4873-A6B6-68446B065EFC}">
      <dgm:prSet custT="1"/>
      <dgm:spPr>
        <a:solidFill>
          <a:srgbClr val="92D050"/>
        </a:solidFill>
      </dgm:spPr>
      <dgm:t>
        <a:bodyPr/>
        <a:lstStyle/>
        <a:p>
          <a:pPr algn="ctr"/>
          <a:r>
            <a:rPr lang="en-US" sz="2800" dirty="0">
              <a:solidFill>
                <a:schemeClr val="tx1"/>
              </a:solidFill>
            </a:rPr>
            <a:t>Effective</a:t>
          </a:r>
          <a:r>
            <a:rPr lang="en-US" sz="2800" baseline="0" dirty="0">
              <a:solidFill>
                <a:schemeClr val="tx1"/>
              </a:solidFill>
            </a:rPr>
            <a:t> recording helps…</a:t>
          </a:r>
          <a:endParaRPr lang="en-US" sz="2800" dirty="0">
            <a:solidFill>
              <a:schemeClr val="tx1"/>
            </a:solidFill>
          </a:endParaRPr>
        </a:p>
      </dgm:t>
    </dgm:pt>
    <dgm:pt modelId="{5B178F42-FD8F-4364-985E-CE0BA13F9EFD}" type="parTrans" cxnId="{207CB267-5D78-4334-BD39-0A157D646405}">
      <dgm:prSet/>
      <dgm:spPr/>
      <dgm:t>
        <a:bodyPr/>
        <a:lstStyle/>
        <a:p>
          <a:endParaRPr lang="en-US"/>
        </a:p>
      </dgm:t>
    </dgm:pt>
    <dgm:pt modelId="{6E563583-4DFF-452B-B68A-7C6224815E37}" type="sibTrans" cxnId="{207CB267-5D78-4334-BD39-0A157D646405}">
      <dgm:prSet/>
      <dgm:spPr/>
      <dgm:t>
        <a:bodyPr/>
        <a:lstStyle/>
        <a:p>
          <a:endParaRPr lang="en-US"/>
        </a:p>
      </dgm:t>
    </dgm:pt>
    <dgm:pt modelId="{66D2F02A-3731-4E2F-BAE1-CB4F15A42BCA}">
      <dgm:prSet custT="1"/>
      <dgm:spPr/>
      <dgm:t>
        <a:bodyPr/>
        <a:lstStyle/>
        <a:p>
          <a:r>
            <a:rPr lang="en-US" sz="2800" dirty="0"/>
            <a:t>identify concerns at an early stage</a:t>
          </a:r>
        </a:p>
      </dgm:t>
    </dgm:pt>
    <dgm:pt modelId="{8B03C4B9-B9BA-4E2C-91D2-CC533C63415C}" type="parTrans" cxnId="{B89F9805-F900-4FE5-B5EA-AA8D0CA8B182}">
      <dgm:prSet/>
      <dgm:spPr/>
      <dgm:t>
        <a:bodyPr/>
        <a:lstStyle/>
        <a:p>
          <a:endParaRPr lang="en-US"/>
        </a:p>
      </dgm:t>
    </dgm:pt>
    <dgm:pt modelId="{816DF61E-8DC9-4468-94B6-DF795D4163F8}" type="sibTrans" cxnId="{B89F9805-F900-4FE5-B5EA-AA8D0CA8B182}">
      <dgm:prSet/>
      <dgm:spPr/>
      <dgm:t>
        <a:bodyPr/>
        <a:lstStyle/>
        <a:p>
          <a:endParaRPr lang="en-US"/>
        </a:p>
      </dgm:t>
    </dgm:pt>
    <dgm:pt modelId="{2EE18F2C-140B-4FC5-9245-65C8D813B1DA}">
      <dgm:prSet custT="1"/>
      <dgm:spPr>
        <a:solidFill>
          <a:schemeClr val="accent1"/>
        </a:solidFill>
      </dgm:spPr>
      <dgm:t>
        <a:bodyPr/>
        <a:lstStyle/>
        <a:p>
          <a:r>
            <a:rPr lang="en-US" sz="2800" dirty="0">
              <a:solidFill>
                <a:schemeClr val="bg1"/>
              </a:solidFill>
            </a:rPr>
            <a:t>build a picture of a child’s experience</a:t>
          </a:r>
        </a:p>
      </dgm:t>
    </dgm:pt>
    <dgm:pt modelId="{60C0AD35-41F3-4AE9-8A71-B6AD3C4281D0}" type="parTrans" cxnId="{021D36C8-A1E9-4656-B3EB-EFB3913B2A6C}">
      <dgm:prSet/>
      <dgm:spPr/>
      <dgm:t>
        <a:bodyPr/>
        <a:lstStyle/>
        <a:p>
          <a:endParaRPr lang="en-US"/>
        </a:p>
      </dgm:t>
    </dgm:pt>
    <dgm:pt modelId="{390246B7-76D8-4032-81AB-7BCECA953726}" type="sibTrans" cxnId="{021D36C8-A1E9-4656-B3EB-EFB3913B2A6C}">
      <dgm:prSet/>
      <dgm:spPr/>
      <dgm:t>
        <a:bodyPr/>
        <a:lstStyle/>
        <a:p>
          <a:endParaRPr lang="en-US"/>
        </a:p>
      </dgm:t>
    </dgm:pt>
    <dgm:pt modelId="{2AE0122F-4FD9-4C95-BDCB-F5ACBC122E27}">
      <dgm:prSet custT="1"/>
      <dgm:spPr/>
      <dgm:t>
        <a:bodyPr/>
        <a:lstStyle/>
        <a:p>
          <a:r>
            <a:rPr lang="en-US" sz="2800" dirty="0"/>
            <a:t>identify patterns</a:t>
          </a:r>
          <a:r>
            <a:rPr lang="en-US" sz="1600" dirty="0"/>
            <a:t> </a:t>
          </a:r>
        </a:p>
      </dgm:t>
    </dgm:pt>
    <dgm:pt modelId="{E822EB1F-37AC-4908-9B6C-08A711A18D5C}" type="parTrans" cxnId="{240166EF-017C-4C59-BE40-4750388AFEB5}">
      <dgm:prSet/>
      <dgm:spPr/>
      <dgm:t>
        <a:bodyPr/>
        <a:lstStyle/>
        <a:p>
          <a:endParaRPr lang="en-US"/>
        </a:p>
      </dgm:t>
    </dgm:pt>
    <dgm:pt modelId="{1F26BF3D-9BEF-4D43-9D4E-F878AC1CC624}" type="sibTrans" cxnId="{240166EF-017C-4C59-BE40-4750388AFEB5}">
      <dgm:prSet/>
      <dgm:spPr/>
      <dgm:t>
        <a:bodyPr/>
        <a:lstStyle/>
        <a:p>
          <a:endParaRPr lang="en-US"/>
        </a:p>
      </dgm:t>
    </dgm:pt>
    <dgm:pt modelId="{3152BD1F-72FB-449E-BECA-43212773960D}">
      <dgm:prSet custT="1"/>
      <dgm:spPr/>
      <dgm:t>
        <a:bodyPr/>
        <a:lstStyle/>
        <a:p>
          <a:r>
            <a:rPr lang="en-US" sz="2800" dirty="0"/>
            <a:t>evidence actions taken and  their impact on the child</a:t>
          </a:r>
        </a:p>
      </dgm:t>
    </dgm:pt>
    <dgm:pt modelId="{CC9A271B-508D-4DD7-887A-A1C5211EFF02}" type="parTrans" cxnId="{AE7D8C95-CC31-41CF-93FB-1C40B99716AB}">
      <dgm:prSet/>
      <dgm:spPr/>
      <dgm:t>
        <a:bodyPr/>
        <a:lstStyle/>
        <a:p>
          <a:endParaRPr lang="en-US"/>
        </a:p>
      </dgm:t>
    </dgm:pt>
    <dgm:pt modelId="{32EDB518-0456-4057-9341-100EBD99DC70}" type="sibTrans" cxnId="{AE7D8C95-CC31-41CF-93FB-1C40B99716AB}">
      <dgm:prSet/>
      <dgm:spPr/>
      <dgm:t>
        <a:bodyPr/>
        <a:lstStyle/>
        <a:p>
          <a:endParaRPr lang="en-US"/>
        </a:p>
      </dgm:t>
    </dgm:pt>
    <dgm:pt modelId="{A7119A38-5ADC-4964-BF0D-241A057BFF4F}">
      <dgm:prSet custT="1"/>
      <dgm:spPr/>
      <dgm:t>
        <a:bodyPr/>
        <a:lstStyle/>
        <a:p>
          <a:r>
            <a:rPr lang="en-US" sz="2800" dirty="0"/>
            <a:t>support the need for escalation and professional challenge</a:t>
          </a:r>
        </a:p>
      </dgm:t>
    </dgm:pt>
    <dgm:pt modelId="{36E093F7-CF1D-4D5B-9DFF-DE4C11EA8D06}" type="parTrans" cxnId="{AA93AFC3-A78C-478B-9EA6-2A251D4FD605}">
      <dgm:prSet/>
      <dgm:spPr/>
      <dgm:t>
        <a:bodyPr/>
        <a:lstStyle/>
        <a:p>
          <a:endParaRPr lang="en-US"/>
        </a:p>
      </dgm:t>
    </dgm:pt>
    <dgm:pt modelId="{D9076C71-FC1D-4AE7-AB4B-C00C4A125138}" type="sibTrans" cxnId="{AA93AFC3-A78C-478B-9EA6-2A251D4FD605}">
      <dgm:prSet/>
      <dgm:spPr/>
      <dgm:t>
        <a:bodyPr/>
        <a:lstStyle/>
        <a:p>
          <a:endParaRPr lang="en-US"/>
        </a:p>
      </dgm:t>
    </dgm:pt>
    <dgm:pt modelId="{65E64BEB-1F9F-4FE6-9F48-996DF272320A}">
      <dgm:prSet custT="1"/>
      <dgm:spPr/>
      <dgm:t>
        <a:bodyPr/>
        <a:lstStyle/>
        <a:p>
          <a:r>
            <a:rPr lang="en-US" sz="2800" dirty="0"/>
            <a:t>provide understanding of decision rationale</a:t>
          </a:r>
        </a:p>
      </dgm:t>
    </dgm:pt>
    <dgm:pt modelId="{ECBE0F9E-540D-493B-8050-83D6934231B1}" type="parTrans" cxnId="{A90EC0C4-7072-4495-A60D-330ED02C1297}">
      <dgm:prSet/>
      <dgm:spPr/>
      <dgm:t>
        <a:bodyPr/>
        <a:lstStyle/>
        <a:p>
          <a:endParaRPr lang="en-US"/>
        </a:p>
      </dgm:t>
    </dgm:pt>
    <dgm:pt modelId="{EFA8B71A-4AAD-4EB7-B36E-96C561909796}" type="sibTrans" cxnId="{A90EC0C4-7072-4495-A60D-330ED02C1297}">
      <dgm:prSet/>
      <dgm:spPr/>
      <dgm:t>
        <a:bodyPr/>
        <a:lstStyle/>
        <a:p>
          <a:endParaRPr lang="en-US"/>
        </a:p>
      </dgm:t>
    </dgm:pt>
    <dgm:pt modelId="{0D7C729F-9754-475A-A4C2-C33FD28E2B75}">
      <dgm:prSet custT="1"/>
      <dgm:spPr/>
      <dgm:t>
        <a:bodyPr/>
        <a:lstStyle/>
        <a:p>
          <a:r>
            <a:rPr lang="en-GB" sz="2800" dirty="0"/>
            <a:t> evidence safeguarding culture </a:t>
          </a:r>
          <a:endParaRPr lang="en-US" sz="2800" dirty="0"/>
        </a:p>
      </dgm:t>
    </dgm:pt>
    <dgm:pt modelId="{EA72580C-4826-4E68-9778-1D425D1709AE}" type="parTrans" cxnId="{83273993-38DB-489C-8E51-D820D52004C0}">
      <dgm:prSet/>
      <dgm:spPr/>
      <dgm:t>
        <a:bodyPr/>
        <a:lstStyle/>
        <a:p>
          <a:endParaRPr lang="en-US"/>
        </a:p>
      </dgm:t>
    </dgm:pt>
    <dgm:pt modelId="{5C9FFF76-3547-4492-91B6-EB61BB4200F1}" type="sibTrans" cxnId="{83273993-38DB-489C-8E51-D820D52004C0}">
      <dgm:prSet/>
      <dgm:spPr/>
      <dgm:t>
        <a:bodyPr/>
        <a:lstStyle/>
        <a:p>
          <a:endParaRPr lang="en-US"/>
        </a:p>
      </dgm:t>
    </dgm:pt>
    <dgm:pt modelId="{DA4A062A-DFA3-4ADB-AABE-0F5C256D5371}" type="pres">
      <dgm:prSet presAssocID="{0D5FCF3B-AFCA-4692-9C92-883D31119B6A}" presName="linear" presStyleCnt="0">
        <dgm:presLayoutVars>
          <dgm:animLvl val="lvl"/>
          <dgm:resizeHandles val="exact"/>
        </dgm:presLayoutVars>
      </dgm:prSet>
      <dgm:spPr/>
    </dgm:pt>
    <dgm:pt modelId="{FE6ADE3A-A814-4B60-BBA7-9A219236889A}" type="pres">
      <dgm:prSet presAssocID="{D9D6C239-D49E-4873-A6B6-68446B065EFC}" presName="parentText" presStyleLbl="node1" presStyleIdx="0" presStyleCnt="8">
        <dgm:presLayoutVars>
          <dgm:chMax val="0"/>
          <dgm:bulletEnabled val="1"/>
        </dgm:presLayoutVars>
      </dgm:prSet>
      <dgm:spPr>
        <a:prstGeom prst="rect">
          <a:avLst/>
        </a:prstGeom>
      </dgm:spPr>
    </dgm:pt>
    <dgm:pt modelId="{9D509A2D-6C3B-4926-B67A-B9C5094C3E9B}" type="pres">
      <dgm:prSet presAssocID="{6E563583-4DFF-452B-B68A-7C6224815E37}" presName="spacer" presStyleCnt="0"/>
      <dgm:spPr/>
    </dgm:pt>
    <dgm:pt modelId="{FB3BB403-83AF-4A21-82FF-1BD1C0C37848}" type="pres">
      <dgm:prSet presAssocID="{66D2F02A-3731-4E2F-BAE1-CB4F15A42BCA}" presName="parentText" presStyleLbl="node1" presStyleIdx="1" presStyleCnt="8">
        <dgm:presLayoutVars>
          <dgm:chMax val="0"/>
          <dgm:bulletEnabled val="1"/>
        </dgm:presLayoutVars>
      </dgm:prSet>
      <dgm:spPr/>
    </dgm:pt>
    <dgm:pt modelId="{C894D91D-0067-40BF-808D-E75F1E888845}" type="pres">
      <dgm:prSet presAssocID="{816DF61E-8DC9-4468-94B6-DF795D4163F8}" presName="spacer" presStyleCnt="0"/>
      <dgm:spPr/>
    </dgm:pt>
    <dgm:pt modelId="{4A5CAD0C-AF28-434D-B447-05EE11E06041}" type="pres">
      <dgm:prSet presAssocID="{2EE18F2C-140B-4FC5-9245-65C8D813B1DA}" presName="parentText" presStyleLbl="node1" presStyleIdx="2" presStyleCnt="8" custLinFactY="3762" custLinFactNeighborY="100000">
        <dgm:presLayoutVars>
          <dgm:chMax val="0"/>
          <dgm:bulletEnabled val="1"/>
        </dgm:presLayoutVars>
      </dgm:prSet>
      <dgm:spPr/>
    </dgm:pt>
    <dgm:pt modelId="{161E818B-DBCB-465E-9DEA-85BA7079B884}" type="pres">
      <dgm:prSet presAssocID="{390246B7-76D8-4032-81AB-7BCECA953726}" presName="spacer" presStyleCnt="0"/>
      <dgm:spPr/>
    </dgm:pt>
    <dgm:pt modelId="{599A5BF1-8DD2-4F67-9EBE-CD79D5B0D52D}" type="pres">
      <dgm:prSet presAssocID="{2AE0122F-4FD9-4C95-BDCB-F5ACBC122E27}" presName="parentText" presStyleLbl="node1" presStyleIdx="3" presStyleCnt="8" custLinFactY="-8437" custLinFactNeighborX="-508" custLinFactNeighborY="-100000">
        <dgm:presLayoutVars>
          <dgm:chMax val="0"/>
          <dgm:bulletEnabled val="1"/>
        </dgm:presLayoutVars>
      </dgm:prSet>
      <dgm:spPr/>
    </dgm:pt>
    <dgm:pt modelId="{2AE14133-BD0E-4E92-A1B4-EB63644288E8}" type="pres">
      <dgm:prSet presAssocID="{1F26BF3D-9BEF-4D43-9D4E-F878AC1CC624}" presName="spacer" presStyleCnt="0"/>
      <dgm:spPr/>
    </dgm:pt>
    <dgm:pt modelId="{B4A9EEDF-7E35-4AAD-A98A-E43C124E3988}" type="pres">
      <dgm:prSet presAssocID="{3152BD1F-72FB-449E-BECA-43212773960D}" presName="parentText" presStyleLbl="node1" presStyleIdx="4" presStyleCnt="8">
        <dgm:presLayoutVars>
          <dgm:chMax val="0"/>
          <dgm:bulletEnabled val="1"/>
        </dgm:presLayoutVars>
      </dgm:prSet>
      <dgm:spPr/>
    </dgm:pt>
    <dgm:pt modelId="{C8A031EF-358E-45F6-8B54-7DD9F1D61425}" type="pres">
      <dgm:prSet presAssocID="{32EDB518-0456-4057-9341-100EBD99DC70}" presName="spacer" presStyleCnt="0"/>
      <dgm:spPr/>
    </dgm:pt>
    <dgm:pt modelId="{743B212D-C932-4581-B1C5-E423211A0047}" type="pres">
      <dgm:prSet presAssocID="{A7119A38-5ADC-4964-BF0D-241A057BFF4F}" presName="parentText" presStyleLbl="node1" presStyleIdx="5" presStyleCnt="8" custLinFactNeighborX="-508" custLinFactNeighborY="98328">
        <dgm:presLayoutVars>
          <dgm:chMax val="0"/>
          <dgm:bulletEnabled val="1"/>
        </dgm:presLayoutVars>
      </dgm:prSet>
      <dgm:spPr/>
    </dgm:pt>
    <dgm:pt modelId="{7C048C9A-EFDF-4782-A8EE-B6BF66B0D7CF}" type="pres">
      <dgm:prSet presAssocID="{D9076C71-FC1D-4AE7-AB4B-C00C4A125138}" presName="spacer" presStyleCnt="0"/>
      <dgm:spPr/>
    </dgm:pt>
    <dgm:pt modelId="{64F81752-9A21-4E19-B223-FED740B3919E}" type="pres">
      <dgm:prSet presAssocID="{65E64BEB-1F9F-4FE6-9F48-996DF272320A}" presName="parentText" presStyleLbl="node1" presStyleIdx="6" presStyleCnt="8">
        <dgm:presLayoutVars>
          <dgm:chMax val="0"/>
          <dgm:bulletEnabled val="1"/>
        </dgm:presLayoutVars>
      </dgm:prSet>
      <dgm:spPr/>
    </dgm:pt>
    <dgm:pt modelId="{9CEF5E8F-C67A-428D-9380-5B5ACCBFA8EB}" type="pres">
      <dgm:prSet presAssocID="{EFA8B71A-4AAD-4EB7-B36E-96C561909796}" presName="spacer" presStyleCnt="0"/>
      <dgm:spPr/>
    </dgm:pt>
    <dgm:pt modelId="{DBF7C0A4-16E9-4D71-9770-C700EAAF1169}" type="pres">
      <dgm:prSet presAssocID="{0D7C729F-9754-475A-A4C2-C33FD28E2B75}" presName="parentText" presStyleLbl="node1" presStyleIdx="7" presStyleCnt="8">
        <dgm:presLayoutVars>
          <dgm:chMax val="0"/>
          <dgm:bulletEnabled val="1"/>
        </dgm:presLayoutVars>
      </dgm:prSet>
      <dgm:spPr/>
    </dgm:pt>
  </dgm:ptLst>
  <dgm:cxnLst>
    <dgm:cxn modelId="{B89F9805-F900-4FE5-B5EA-AA8D0CA8B182}" srcId="{0D5FCF3B-AFCA-4692-9C92-883D31119B6A}" destId="{66D2F02A-3731-4E2F-BAE1-CB4F15A42BCA}" srcOrd="1" destOrd="0" parTransId="{8B03C4B9-B9BA-4E2C-91D2-CC533C63415C}" sibTransId="{816DF61E-8DC9-4468-94B6-DF795D4163F8}"/>
    <dgm:cxn modelId="{1CE41418-AECE-452E-9027-257D5D9F0645}" type="presOf" srcId="{2EE18F2C-140B-4FC5-9245-65C8D813B1DA}" destId="{4A5CAD0C-AF28-434D-B447-05EE11E06041}" srcOrd="0" destOrd="0" presId="urn:microsoft.com/office/officeart/2005/8/layout/vList2"/>
    <dgm:cxn modelId="{F384CA20-56C3-4A7A-AEB9-09E6AE25A308}" type="presOf" srcId="{3152BD1F-72FB-449E-BECA-43212773960D}" destId="{B4A9EEDF-7E35-4AAD-A98A-E43C124E3988}" srcOrd="0" destOrd="0" presId="urn:microsoft.com/office/officeart/2005/8/layout/vList2"/>
    <dgm:cxn modelId="{ABC6EC56-3E59-41C1-8141-2888A2F1D19C}" type="presOf" srcId="{65E64BEB-1F9F-4FE6-9F48-996DF272320A}" destId="{64F81752-9A21-4E19-B223-FED740B3919E}" srcOrd="0" destOrd="0" presId="urn:microsoft.com/office/officeart/2005/8/layout/vList2"/>
    <dgm:cxn modelId="{212F3863-BA06-4B34-810E-282C853037C2}" type="presOf" srcId="{2AE0122F-4FD9-4C95-BDCB-F5ACBC122E27}" destId="{599A5BF1-8DD2-4F67-9EBE-CD79D5B0D52D}" srcOrd="0" destOrd="0" presId="urn:microsoft.com/office/officeart/2005/8/layout/vList2"/>
    <dgm:cxn modelId="{207CB267-5D78-4334-BD39-0A157D646405}" srcId="{0D5FCF3B-AFCA-4692-9C92-883D31119B6A}" destId="{D9D6C239-D49E-4873-A6B6-68446B065EFC}" srcOrd="0" destOrd="0" parTransId="{5B178F42-FD8F-4364-985E-CE0BA13F9EFD}" sibTransId="{6E563583-4DFF-452B-B68A-7C6224815E37}"/>
    <dgm:cxn modelId="{83273993-38DB-489C-8E51-D820D52004C0}" srcId="{0D5FCF3B-AFCA-4692-9C92-883D31119B6A}" destId="{0D7C729F-9754-475A-A4C2-C33FD28E2B75}" srcOrd="7" destOrd="0" parTransId="{EA72580C-4826-4E68-9778-1D425D1709AE}" sibTransId="{5C9FFF76-3547-4492-91B6-EB61BB4200F1}"/>
    <dgm:cxn modelId="{AE7D8C95-CC31-41CF-93FB-1C40B99716AB}" srcId="{0D5FCF3B-AFCA-4692-9C92-883D31119B6A}" destId="{3152BD1F-72FB-449E-BECA-43212773960D}" srcOrd="4" destOrd="0" parTransId="{CC9A271B-508D-4DD7-887A-A1C5211EFF02}" sibTransId="{32EDB518-0456-4057-9341-100EBD99DC70}"/>
    <dgm:cxn modelId="{B8A34CAB-936A-46F4-880E-B3DD0913AE4D}" type="presOf" srcId="{0D7C729F-9754-475A-A4C2-C33FD28E2B75}" destId="{DBF7C0A4-16E9-4D71-9770-C700EAAF1169}" srcOrd="0" destOrd="0" presId="urn:microsoft.com/office/officeart/2005/8/layout/vList2"/>
    <dgm:cxn modelId="{9504BEB0-C2CE-4686-9E5B-CE57AE56D2FE}" type="presOf" srcId="{66D2F02A-3731-4E2F-BAE1-CB4F15A42BCA}" destId="{FB3BB403-83AF-4A21-82FF-1BD1C0C37848}" srcOrd="0" destOrd="0" presId="urn:microsoft.com/office/officeart/2005/8/layout/vList2"/>
    <dgm:cxn modelId="{AA93AFC3-A78C-478B-9EA6-2A251D4FD605}" srcId="{0D5FCF3B-AFCA-4692-9C92-883D31119B6A}" destId="{A7119A38-5ADC-4964-BF0D-241A057BFF4F}" srcOrd="5" destOrd="0" parTransId="{36E093F7-CF1D-4D5B-9DFF-DE4C11EA8D06}" sibTransId="{D9076C71-FC1D-4AE7-AB4B-C00C4A125138}"/>
    <dgm:cxn modelId="{A90EC0C4-7072-4495-A60D-330ED02C1297}" srcId="{0D5FCF3B-AFCA-4692-9C92-883D31119B6A}" destId="{65E64BEB-1F9F-4FE6-9F48-996DF272320A}" srcOrd="6" destOrd="0" parTransId="{ECBE0F9E-540D-493B-8050-83D6934231B1}" sibTransId="{EFA8B71A-4AAD-4EB7-B36E-96C561909796}"/>
    <dgm:cxn modelId="{021D36C8-A1E9-4656-B3EB-EFB3913B2A6C}" srcId="{0D5FCF3B-AFCA-4692-9C92-883D31119B6A}" destId="{2EE18F2C-140B-4FC5-9245-65C8D813B1DA}" srcOrd="2" destOrd="0" parTransId="{60C0AD35-41F3-4AE9-8A71-B6AD3C4281D0}" sibTransId="{390246B7-76D8-4032-81AB-7BCECA953726}"/>
    <dgm:cxn modelId="{DDA6A4CE-4DAD-46E8-B175-85DBC4867DE0}" type="presOf" srcId="{A7119A38-5ADC-4964-BF0D-241A057BFF4F}" destId="{743B212D-C932-4581-B1C5-E423211A0047}" srcOrd="0" destOrd="0" presId="urn:microsoft.com/office/officeart/2005/8/layout/vList2"/>
    <dgm:cxn modelId="{83E422DC-C882-42E6-ACF4-1F50A00A3699}" type="presOf" srcId="{0D5FCF3B-AFCA-4692-9C92-883D31119B6A}" destId="{DA4A062A-DFA3-4ADB-AABE-0F5C256D5371}" srcOrd="0" destOrd="0" presId="urn:microsoft.com/office/officeart/2005/8/layout/vList2"/>
    <dgm:cxn modelId="{C0B366EE-8EEC-4AB6-A7CF-1B02989476C1}" type="presOf" srcId="{D9D6C239-D49E-4873-A6B6-68446B065EFC}" destId="{FE6ADE3A-A814-4B60-BBA7-9A219236889A}" srcOrd="0" destOrd="0" presId="urn:microsoft.com/office/officeart/2005/8/layout/vList2"/>
    <dgm:cxn modelId="{240166EF-017C-4C59-BE40-4750388AFEB5}" srcId="{0D5FCF3B-AFCA-4692-9C92-883D31119B6A}" destId="{2AE0122F-4FD9-4C95-BDCB-F5ACBC122E27}" srcOrd="3" destOrd="0" parTransId="{E822EB1F-37AC-4908-9B6C-08A711A18D5C}" sibTransId="{1F26BF3D-9BEF-4D43-9D4E-F878AC1CC624}"/>
    <dgm:cxn modelId="{DAD7DE7D-C462-4BBC-9D9C-E2CB6A393DE1}" type="presParOf" srcId="{DA4A062A-DFA3-4ADB-AABE-0F5C256D5371}" destId="{FE6ADE3A-A814-4B60-BBA7-9A219236889A}" srcOrd="0" destOrd="0" presId="urn:microsoft.com/office/officeart/2005/8/layout/vList2"/>
    <dgm:cxn modelId="{7494BBE1-1569-4445-8F26-023E119C896A}" type="presParOf" srcId="{DA4A062A-DFA3-4ADB-AABE-0F5C256D5371}" destId="{9D509A2D-6C3B-4926-B67A-B9C5094C3E9B}" srcOrd="1" destOrd="0" presId="urn:microsoft.com/office/officeart/2005/8/layout/vList2"/>
    <dgm:cxn modelId="{2E074231-6059-4107-A66B-C336F0668CF7}" type="presParOf" srcId="{DA4A062A-DFA3-4ADB-AABE-0F5C256D5371}" destId="{FB3BB403-83AF-4A21-82FF-1BD1C0C37848}" srcOrd="2" destOrd="0" presId="urn:microsoft.com/office/officeart/2005/8/layout/vList2"/>
    <dgm:cxn modelId="{0A815E7D-3554-45C7-9EEB-147630D02600}" type="presParOf" srcId="{DA4A062A-DFA3-4ADB-AABE-0F5C256D5371}" destId="{C894D91D-0067-40BF-808D-E75F1E888845}" srcOrd="3" destOrd="0" presId="urn:microsoft.com/office/officeart/2005/8/layout/vList2"/>
    <dgm:cxn modelId="{5B209388-1DE4-45DB-A381-BFC6673089EC}" type="presParOf" srcId="{DA4A062A-DFA3-4ADB-AABE-0F5C256D5371}" destId="{4A5CAD0C-AF28-434D-B447-05EE11E06041}" srcOrd="4" destOrd="0" presId="urn:microsoft.com/office/officeart/2005/8/layout/vList2"/>
    <dgm:cxn modelId="{531C1207-7B34-4214-8D67-B34A66803AC4}" type="presParOf" srcId="{DA4A062A-DFA3-4ADB-AABE-0F5C256D5371}" destId="{161E818B-DBCB-465E-9DEA-85BA7079B884}" srcOrd="5" destOrd="0" presId="urn:microsoft.com/office/officeart/2005/8/layout/vList2"/>
    <dgm:cxn modelId="{361061F7-17AD-4D0C-A6CD-8A3DD0DA652D}" type="presParOf" srcId="{DA4A062A-DFA3-4ADB-AABE-0F5C256D5371}" destId="{599A5BF1-8DD2-4F67-9EBE-CD79D5B0D52D}" srcOrd="6" destOrd="0" presId="urn:microsoft.com/office/officeart/2005/8/layout/vList2"/>
    <dgm:cxn modelId="{C125EC27-BD75-4F1C-9FD2-9B18576D0684}" type="presParOf" srcId="{DA4A062A-DFA3-4ADB-AABE-0F5C256D5371}" destId="{2AE14133-BD0E-4E92-A1B4-EB63644288E8}" srcOrd="7" destOrd="0" presId="urn:microsoft.com/office/officeart/2005/8/layout/vList2"/>
    <dgm:cxn modelId="{C80A7240-9ED6-4CC8-B3F6-9ECE1F892D8F}" type="presParOf" srcId="{DA4A062A-DFA3-4ADB-AABE-0F5C256D5371}" destId="{B4A9EEDF-7E35-4AAD-A98A-E43C124E3988}" srcOrd="8" destOrd="0" presId="urn:microsoft.com/office/officeart/2005/8/layout/vList2"/>
    <dgm:cxn modelId="{925300F6-BD3D-4C6A-89FD-CFDF473185FA}" type="presParOf" srcId="{DA4A062A-DFA3-4ADB-AABE-0F5C256D5371}" destId="{C8A031EF-358E-45F6-8B54-7DD9F1D61425}" srcOrd="9" destOrd="0" presId="urn:microsoft.com/office/officeart/2005/8/layout/vList2"/>
    <dgm:cxn modelId="{5303972B-1F93-4D8D-A67F-6B82EEA88431}" type="presParOf" srcId="{DA4A062A-DFA3-4ADB-AABE-0F5C256D5371}" destId="{743B212D-C932-4581-B1C5-E423211A0047}" srcOrd="10" destOrd="0" presId="urn:microsoft.com/office/officeart/2005/8/layout/vList2"/>
    <dgm:cxn modelId="{C62A1436-08D4-4E92-B64D-FF3AF3FB923F}" type="presParOf" srcId="{DA4A062A-DFA3-4ADB-AABE-0F5C256D5371}" destId="{7C048C9A-EFDF-4782-A8EE-B6BF66B0D7CF}" srcOrd="11" destOrd="0" presId="urn:microsoft.com/office/officeart/2005/8/layout/vList2"/>
    <dgm:cxn modelId="{5B7B1696-2B11-4BA2-9F9A-6BE9910D7869}" type="presParOf" srcId="{DA4A062A-DFA3-4ADB-AABE-0F5C256D5371}" destId="{64F81752-9A21-4E19-B223-FED740B3919E}" srcOrd="12" destOrd="0" presId="urn:microsoft.com/office/officeart/2005/8/layout/vList2"/>
    <dgm:cxn modelId="{E19166A7-1F8B-443D-BE7E-714B85862E8E}" type="presParOf" srcId="{DA4A062A-DFA3-4ADB-AABE-0F5C256D5371}" destId="{9CEF5E8F-C67A-428D-9380-5B5ACCBFA8EB}" srcOrd="13" destOrd="0" presId="urn:microsoft.com/office/officeart/2005/8/layout/vList2"/>
    <dgm:cxn modelId="{0C2B02FB-8566-478A-B96A-B1E830DE8BDB}" type="presParOf" srcId="{DA4A062A-DFA3-4ADB-AABE-0F5C256D5371}" destId="{DBF7C0A4-16E9-4D71-9770-C700EAAF1169}"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857FF9-81DB-4209-AC77-2C11159DB8B9}" type="doc">
      <dgm:prSet loTypeId="urn:microsoft.com/office/officeart/2005/8/layout/hierarchy4" loCatId="hierarchy" qsTypeId="urn:microsoft.com/office/officeart/2005/8/quickstyle/simple5" qsCatId="simple" csTypeId="urn:microsoft.com/office/officeart/2005/8/colors/accent1_1" csCatId="accent1" phldr="1"/>
      <dgm:spPr/>
      <dgm:t>
        <a:bodyPr/>
        <a:lstStyle/>
        <a:p>
          <a:endParaRPr lang="en-US"/>
        </a:p>
      </dgm:t>
    </dgm:pt>
    <dgm:pt modelId="{C4C90A91-594D-4CFE-9D8D-6619DAA645E5}">
      <dgm:prSet custT="1"/>
      <dgm:spPr>
        <a:solidFill>
          <a:srgbClr val="00B0F0"/>
        </a:solidFill>
        <a:ln>
          <a:prstDash val="solid"/>
        </a:ln>
      </dgm:spPr>
      <dgm:t>
        <a:bodyPr/>
        <a:lstStyle/>
        <a:p>
          <a:r>
            <a:rPr lang="en-GB" sz="2000" b="1" dirty="0">
              <a:solidFill>
                <a:schemeClr val="tx1"/>
              </a:solidFill>
            </a:rPr>
            <a:t>Apart from safeguarding recording systems, what  systems are used in your school for recording information on a child?</a:t>
          </a:r>
          <a:endParaRPr lang="en-US" sz="2000" b="1" dirty="0">
            <a:solidFill>
              <a:schemeClr val="tx1"/>
            </a:solidFill>
          </a:endParaRPr>
        </a:p>
      </dgm:t>
    </dgm:pt>
    <dgm:pt modelId="{F23C04DE-174A-4152-90CD-8922C126D319}" type="parTrans" cxnId="{04BF3BC7-0F07-46ED-AF64-596FA429DBB8}">
      <dgm:prSet/>
      <dgm:spPr/>
      <dgm:t>
        <a:bodyPr/>
        <a:lstStyle/>
        <a:p>
          <a:endParaRPr lang="en-US"/>
        </a:p>
      </dgm:t>
    </dgm:pt>
    <dgm:pt modelId="{490822CC-F917-4415-A494-C286A2BC0CE9}" type="sibTrans" cxnId="{04BF3BC7-0F07-46ED-AF64-596FA429DBB8}">
      <dgm:prSet/>
      <dgm:spPr/>
      <dgm:t>
        <a:bodyPr/>
        <a:lstStyle/>
        <a:p>
          <a:endParaRPr lang="en-US"/>
        </a:p>
      </dgm:t>
    </dgm:pt>
    <dgm:pt modelId="{43C49673-06C1-47A1-B66E-D6D1ED639922}">
      <dgm:prSet custT="1"/>
      <dgm:spPr>
        <a:solidFill>
          <a:schemeClr val="accent1">
            <a:lumMod val="20000"/>
            <a:lumOff val="80000"/>
          </a:schemeClr>
        </a:solidFill>
      </dgm:spPr>
      <dgm:t>
        <a:bodyPr/>
        <a:lstStyle/>
        <a:p>
          <a:r>
            <a:rPr lang="en-GB" sz="2000" b="1" dirty="0"/>
            <a:t>Class Charts</a:t>
          </a:r>
          <a:endParaRPr lang="en-US" sz="2000" b="1" dirty="0"/>
        </a:p>
      </dgm:t>
    </dgm:pt>
    <dgm:pt modelId="{EF4CA2A5-1A8B-4AB1-882E-52E2F90F40E4}" type="parTrans" cxnId="{8A8DB911-E327-483A-A439-0D3E4AC91E67}">
      <dgm:prSet/>
      <dgm:spPr/>
      <dgm:t>
        <a:bodyPr/>
        <a:lstStyle/>
        <a:p>
          <a:endParaRPr lang="en-US"/>
        </a:p>
      </dgm:t>
    </dgm:pt>
    <dgm:pt modelId="{F29BF140-D5B6-4CE6-AA77-996CDE769305}" type="sibTrans" cxnId="{8A8DB911-E327-483A-A439-0D3E4AC91E67}">
      <dgm:prSet/>
      <dgm:spPr/>
      <dgm:t>
        <a:bodyPr/>
        <a:lstStyle/>
        <a:p>
          <a:endParaRPr lang="en-US"/>
        </a:p>
      </dgm:t>
    </dgm:pt>
    <dgm:pt modelId="{58E1CCA0-8A1C-4C01-BB1E-A64EC2B1D5C4}">
      <dgm:prSet custT="1"/>
      <dgm:spPr>
        <a:solidFill>
          <a:schemeClr val="accent2">
            <a:lumMod val="20000"/>
            <a:lumOff val="80000"/>
          </a:schemeClr>
        </a:solidFill>
      </dgm:spPr>
      <dgm:t>
        <a:bodyPr/>
        <a:lstStyle/>
        <a:p>
          <a:r>
            <a:rPr lang="en-GB" sz="2000" b="1" dirty="0"/>
            <a:t>DC Pro</a:t>
          </a:r>
          <a:endParaRPr lang="en-US" sz="2000" b="1" dirty="0"/>
        </a:p>
      </dgm:t>
    </dgm:pt>
    <dgm:pt modelId="{B3A2486D-510A-4FFA-B037-CF64D5FB271A}" type="parTrans" cxnId="{E91AFBB1-CFCC-485A-A838-98F50F030536}">
      <dgm:prSet/>
      <dgm:spPr/>
      <dgm:t>
        <a:bodyPr/>
        <a:lstStyle/>
        <a:p>
          <a:endParaRPr lang="en-US"/>
        </a:p>
      </dgm:t>
    </dgm:pt>
    <dgm:pt modelId="{2F9D6DA2-0DCD-4920-97D8-F49B1FE281B0}" type="sibTrans" cxnId="{E91AFBB1-CFCC-485A-A838-98F50F030536}">
      <dgm:prSet/>
      <dgm:spPr/>
      <dgm:t>
        <a:bodyPr/>
        <a:lstStyle/>
        <a:p>
          <a:endParaRPr lang="en-US"/>
        </a:p>
      </dgm:t>
    </dgm:pt>
    <dgm:pt modelId="{606E36FB-F3F7-4DC4-824C-349C0A56312E}">
      <dgm:prSet custT="1"/>
      <dgm:spPr>
        <a:solidFill>
          <a:schemeClr val="accent6">
            <a:lumMod val="20000"/>
            <a:lumOff val="80000"/>
          </a:schemeClr>
        </a:solidFill>
      </dgm:spPr>
      <dgm:t>
        <a:bodyPr/>
        <a:lstStyle/>
        <a:p>
          <a:r>
            <a:rPr lang="en-GB" sz="2000" b="1" dirty="0" err="1"/>
            <a:t>iAm</a:t>
          </a:r>
          <a:r>
            <a:rPr lang="en-GB" sz="2000" b="1" dirty="0"/>
            <a:t> </a:t>
          </a:r>
          <a:r>
            <a:rPr lang="en-GB" sz="1600" b="1" dirty="0"/>
            <a:t>compliant</a:t>
          </a:r>
          <a:endParaRPr lang="en-US" sz="2000" b="1" dirty="0"/>
        </a:p>
      </dgm:t>
    </dgm:pt>
    <dgm:pt modelId="{ADBAC7D5-85A2-4D0F-8284-3617C1554623}" type="parTrans" cxnId="{58280265-34F4-4E20-9417-DD72F21EA094}">
      <dgm:prSet/>
      <dgm:spPr/>
      <dgm:t>
        <a:bodyPr/>
        <a:lstStyle/>
        <a:p>
          <a:endParaRPr lang="en-US"/>
        </a:p>
      </dgm:t>
    </dgm:pt>
    <dgm:pt modelId="{AE819C76-A5E2-4A4B-AB85-69E009DAB603}" type="sibTrans" cxnId="{58280265-34F4-4E20-9417-DD72F21EA094}">
      <dgm:prSet/>
      <dgm:spPr/>
      <dgm:t>
        <a:bodyPr/>
        <a:lstStyle/>
        <a:p>
          <a:endParaRPr lang="en-US"/>
        </a:p>
      </dgm:t>
    </dgm:pt>
    <dgm:pt modelId="{16FE17E2-3638-437F-9770-B3F765C29878}">
      <dgm:prSet custT="1"/>
      <dgm:spPr>
        <a:solidFill>
          <a:schemeClr val="accent4">
            <a:lumMod val="20000"/>
            <a:lumOff val="80000"/>
          </a:schemeClr>
        </a:solidFill>
      </dgm:spPr>
      <dgm:t>
        <a:bodyPr/>
        <a:lstStyle/>
        <a:p>
          <a:r>
            <a:rPr lang="en-GB" sz="2000" b="1" dirty="0"/>
            <a:t>Hand written notes</a:t>
          </a:r>
          <a:endParaRPr lang="en-US" sz="2000" b="1" dirty="0"/>
        </a:p>
      </dgm:t>
    </dgm:pt>
    <dgm:pt modelId="{3548D2CC-D8B7-4BAF-BE29-D79C4AADE6AC}" type="parTrans" cxnId="{5D4A6EBD-9C2A-4F2A-9719-6F6F47AB9AB2}">
      <dgm:prSet/>
      <dgm:spPr/>
      <dgm:t>
        <a:bodyPr/>
        <a:lstStyle/>
        <a:p>
          <a:endParaRPr lang="en-US"/>
        </a:p>
      </dgm:t>
    </dgm:pt>
    <dgm:pt modelId="{9550CF84-6F68-4FB5-89D4-1503B8DEACF6}" type="sibTrans" cxnId="{5D4A6EBD-9C2A-4F2A-9719-6F6F47AB9AB2}">
      <dgm:prSet/>
      <dgm:spPr/>
      <dgm:t>
        <a:bodyPr/>
        <a:lstStyle/>
        <a:p>
          <a:endParaRPr lang="en-US"/>
        </a:p>
      </dgm:t>
    </dgm:pt>
    <dgm:pt modelId="{016BC367-97F4-418C-9D61-517ADBB20E32}">
      <dgm:prSet custT="1"/>
      <dgm:spPr>
        <a:solidFill>
          <a:srgbClr val="FFFFCC"/>
        </a:solidFill>
      </dgm:spPr>
      <dgm:t>
        <a:bodyPr/>
        <a:lstStyle/>
        <a:p>
          <a:r>
            <a:rPr lang="en-GB" sz="2000" b="1" dirty="0"/>
            <a:t>SIMS </a:t>
          </a:r>
          <a:endParaRPr lang="en-US" sz="2000" b="1" dirty="0"/>
        </a:p>
      </dgm:t>
    </dgm:pt>
    <dgm:pt modelId="{B18A14B5-7E69-4D3D-ACFC-1DFB4C49DBF4}" type="parTrans" cxnId="{8DD17DB9-F9F5-414B-9328-48B5D424C744}">
      <dgm:prSet/>
      <dgm:spPr/>
      <dgm:t>
        <a:bodyPr/>
        <a:lstStyle/>
        <a:p>
          <a:endParaRPr lang="en-US"/>
        </a:p>
      </dgm:t>
    </dgm:pt>
    <dgm:pt modelId="{FA8AE1A8-3850-41C2-8794-CBDEA0F0E17E}" type="sibTrans" cxnId="{8DD17DB9-F9F5-414B-9328-48B5D424C744}">
      <dgm:prSet/>
      <dgm:spPr/>
      <dgm:t>
        <a:bodyPr/>
        <a:lstStyle/>
        <a:p>
          <a:endParaRPr lang="en-US"/>
        </a:p>
      </dgm:t>
    </dgm:pt>
    <dgm:pt modelId="{99E61F3B-233B-445A-A46B-328B55382FD1}">
      <dgm:prSet/>
      <dgm:spPr>
        <a:solidFill>
          <a:srgbClr val="CCCCFF"/>
        </a:solidFill>
      </dgm:spPr>
      <dgm:t>
        <a:bodyPr/>
        <a:lstStyle/>
        <a:p>
          <a:r>
            <a:rPr lang="en-GB" b="1" dirty="0"/>
            <a:t>School counsellor’s notes </a:t>
          </a:r>
          <a:endParaRPr lang="en-US" b="1" dirty="0"/>
        </a:p>
      </dgm:t>
    </dgm:pt>
    <dgm:pt modelId="{CAD96585-56AA-4754-9E3D-A4D46281A7BD}" type="parTrans" cxnId="{6AD38896-B6B2-4F5B-AF24-E33B3F5E0BEE}">
      <dgm:prSet/>
      <dgm:spPr/>
      <dgm:t>
        <a:bodyPr/>
        <a:lstStyle/>
        <a:p>
          <a:endParaRPr lang="en-US"/>
        </a:p>
      </dgm:t>
    </dgm:pt>
    <dgm:pt modelId="{6C92CDF1-B9BD-46ED-8270-EEA8DA93D9B3}" type="sibTrans" cxnId="{6AD38896-B6B2-4F5B-AF24-E33B3F5E0BEE}">
      <dgm:prSet/>
      <dgm:spPr/>
      <dgm:t>
        <a:bodyPr/>
        <a:lstStyle/>
        <a:p>
          <a:endParaRPr lang="en-US"/>
        </a:p>
      </dgm:t>
    </dgm:pt>
    <dgm:pt modelId="{83E75C50-7A4A-4B11-AD63-26B22AD2166A}">
      <dgm:prSet custT="1"/>
      <dgm:spPr>
        <a:solidFill>
          <a:srgbClr val="CCFFFF"/>
        </a:solidFill>
        <a:ln>
          <a:solidFill>
            <a:srgbClr val="CCFFFF"/>
          </a:solidFill>
        </a:ln>
      </dgm:spPr>
      <dgm:t>
        <a:bodyPr/>
        <a:lstStyle/>
        <a:p>
          <a:r>
            <a:rPr lang="en-GB" sz="1600" b="1" dirty="0"/>
            <a:t>Attendance</a:t>
          </a:r>
          <a:r>
            <a:rPr lang="en-GB" sz="1500" dirty="0"/>
            <a:t> </a:t>
          </a:r>
          <a:endParaRPr lang="en-US" sz="1500" dirty="0"/>
        </a:p>
      </dgm:t>
    </dgm:pt>
    <dgm:pt modelId="{12E539C7-6C98-4511-9994-CE4D2BDBD610}" type="parTrans" cxnId="{BFAAB3CF-9160-4317-A0D0-106EA5873B80}">
      <dgm:prSet/>
      <dgm:spPr/>
      <dgm:t>
        <a:bodyPr/>
        <a:lstStyle/>
        <a:p>
          <a:endParaRPr lang="en-US"/>
        </a:p>
      </dgm:t>
    </dgm:pt>
    <dgm:pt modelId="{A18103E0-F3E7-43FE-99F7-4C3541E163AA}" type="sibTrans" cxnId="{BFAAB3CF-9160-4317-A0D0-106EA5873B80}">
      <dgm:prSet/>
      <dgm:spPr/>
      <dgm:t>
        <a:bodyPr/>
        <a:lstStyle/>
        <a:p>
          <a:endParaRPr lang="en-US"/>
        </a:p>
      </dgm:t>
    </dgm:pt>
    <dgm:pt modelId="{09A818E3-F546-4E2B-B2F0-D405B471C0AA}" type="pres">
      <dgm:prSet presAssocID="{58857FF9-81DB-4209-AC77-2C11159DB8B9}" presName="Name0" presStyleCnt="0">
        <dgm:presLayoutVars>
          <dgm:chPref val="1"/>
          <dgm:dir/>
          <dgm:animOne val="branch"/>
          <dgm:animLvl val="lvl"/>
          <dgm:resizeHandles/>
        </dgm:presLayoutVars>
      </dgm:prSet>
      <dgm:spPr/>
    </dgm:pt>
    <dgm:pt modelId="{CA18FD23-F426-4540-A56E-FDD064816AB7}" type="pres">
      <dgm:prSet presAssocID="{C4C90A91-594D-4CFE-9D8D-6619DAA645E5}" presName="vertOne" presStyleCnt="0"/>
      <dgm:spPr/>
    </dgm:pt>
    <dgm:pt modelId="{4B6B011D-DEE9-42FC-B8E3-52947EA8C1AD}" type="pres">
      <dgm:prSet presAssocID="{C4C90A91-594D-4CFE-9D8D-6619DAA645E5}" presName="txOne" presStyleLbl="node0" presStyleIdx="0" presStyleCnt="8" custScaleX="148535" custScaleY="96660">
        <dgm:presLayoutVars>
          <dgm:chPref val="3"/>
        </dgm:presLayoutVars>
      </dgm:prSet>
      <dgm:spPr/>
    </dgm:pt>
    <dgm:pt modelId="{0FC77C7D-13DC-4947-8346-56794CDE61EE}" type="pres">
      <dgm:prSet presAssocID="{C4C90A91-594D-4CFE-9D8D-6619DAA645E5}" presName="horzOne" presStyleCnt="0"/>
      <dgm:spPr/>
    </dgm:pt>
    <dgm:pt modelId="{B88258E0-153E-46DA-BEFC-8009E6BD8B28}" type="pres">
      <dgm:prSet presAssocID="{490822CC-F917-4415-A494-C286A2BC0CE9}" presName="sibSpaceOne" presStyleCnt="0"/>
      <dgm:spPr/>
    </dgm:pt>
    <dgm:pt modelId="{0B9ADBCF-CBFB-47D7-B889-2C7824A3A6AC}" type="pres">
      <dgm:prSet presAssocID="{43C49673-06C1-47A1-B66E-D6D1ED639922}" presName="vertOne" presStyleCnt="0"/>
      <dgm:spPr/>
    </dgm:pt>
    <dgm:pt modelId="{4A0AC248-6E1D-4F73-A1E3-21B3A988C222}" type="pres">
      <dgm:prSet presAssocID="{43C49673-06C1-47A1-B66E-D6D1ED639922}" presName="txOne" presStyleLbl="node0" presStyleIdx="1" presStyleCnt="8" custLinFactNeighborX="4993" custLinFactNeighborY="-9488">
        <dgm:presLayoutVars>
          <dgm:chPref val="3"/>
        </dgm:presLayoutVars>
      </dgm:prSet>
      <dgm:spPr/>
    </dgm:pt>
    <dgm:pt modelId="{53C61F26-3C2A-42B9-BE5A-006C9E6EC8A0}" type="pres">
      <dgm:prSet presAssocID="{43C49673-06C1-47A1-B66E-D6D1ED639922}" presName="horzOne" presStyleCnt="0"/>
      <dgm:spPr/>
    </dgm:pt>
    <dgm:pt modelId="{AD1CBF86-F9F9-4AFC-992C-8626F2C9AED2}" type="pres">
      <dgm:prSet presAssocID="{F29BF140-D5B6-4CE6-AA77-996CDE769305}" presName="sibSpaceOne" presStyleCnt="0"/>
      <dgm:spPr/>
    </dgm:pt>
    <dgm:pt modelId="{DA43B28D-334B-424E-B492-178B3CEDEA8E}" type="pres">
      <dgm:prSet presAssocID="{58E1CCA0-8A1C-4C01-BB1E-A64EC2B1D5C4}" presName="vertOne" presStyleCnt="0"/>
      <dgm:spPr/>
    </dgm:pt>
    <dgm:pt modelId="{3F0C99BB-3E19-4D8A-81A3-E37B9B4D1EE8}" type="pres">
      <dgm:prSet presAssocID="{58E1CCA0-8A1C-4C01-BB1E-A64EC2B1D5C4}" presName="txOne" presStyleLbl="node0" presStyleIdx="2" presStyleCnt="8" custLinFactNeighborX="2512" custLinFactNeighborY="-1074">
        <dgm:presLayoutVars>
          <dgm:chPref val="3"/>
        </dgm:presLayoutVars>
      </dgm:prSet>
      <dgm:spPr/>
    </dgm:pt>
    <dgm:pt modelId="{7965FEBA-CB0E-4E40-9DA2-56E81E727B20}" type="pres">
      <dgm:prSet presAssocID="{58E1CCA0-8A1C-4C01-BB1E-A64EC2B1D5C4}" presName="horzOne" presStyleCnt="0"/>
      <dgm:spPr/>
    </dgm:pt>
    <dgm:pt modelId="{833BCCF5-6EFA-4271-804F-9EEC67592A7E}" type="pres">
      <dgm:prSet presAssocID="{2F9D6DA2-0DCD-4920-97D8-F49B1FE281B0}" presName="sibSpaceOne" presStyleCnt="0"/>
      <dgm:spPr/>
    </dgm:pt>
    <dgm:pt modelId="{2B2CC920-0BAE-466B-9F5C-6129DB8D62BC}" type="pres">
      <dgm:prSet presAssocID="{606E36FB-F3F7-4DC4-824C-349C0A56312E}" presName="vertOne" presStyleCnt="0"/>
      <dgm:spPr/>
    </dgm:pt>
    <dgm:pt modelId="{EAF44687-C57D-478E-B641-D1F0FB504B93}" type="pres">
      <dgm:prSet presAssocID="{606E36FB-F3F7-4DC4-824C-349C0A56312E}" presName="txOne" presStyleLbl="node0" presStyleIdx="3" presStyleCnt="8" custLinFactNeighborX="1811">
        <dgm:presLayoutVars>
          <dgm:chPref val="3"/>
        </dgm:presLayoutVars>
      </dgm:prSet>
      <dgm:spPr/>
    </dgm:pt>
    <dgm:pt modelId="{87B9FE86-97EB-4AAF-9247-EB971279CFD3}" type="pres">
      <dgm:prSet presAssocID="{606E36FB-F3F7-4DC4-824C-349C0A56312E}" presName="horzOne" presStyleCnt="0"/>
      <dgm:spPr/>
    </dgm:pt>
    <dgm:pt modelId="{D1F039B9-4BA4-4ADC-A8BA-69E15C75B679}" type="pres">
      <dgm:prSet presAssocID="{AE819C76-A5E2-4A4B-AB85-69E009DAB603}" presName="sibSpaceOne" presStyleCnt="0"/>
      <dgm:spPr/>
    </dgm:pt>
    <dgm:pt modelId="{E2ED6273-F054-4EE0-A341-6EE69916F678}" type="pres">
      <dgm:prSet presAssocID="{16FE17E2-3638-437F-9770-B3F765C29878}" presName="vertOne" presStyleCnt="0"/>
      <dgm:spPr/>
    </dgm:pt>
    <dgm:pt modelId="{30D49A6B-C97B-42EA-A86E-D714F7DC71EA}" type="pres">
      <dgm:prSet presAssocID="{16FE17E2-3638-437F-9770-B3F765C29878}" presName="txOne" presStyleLbl="node0" presStyleIdx="4" presStyleCnt="8" custLinFactNeighborX="2512">
        <dgm:presLayoutVars>
          <dgm:chPref val="3"/>
        </dgm:presLayoutVars>
      </dgm:prSet>
      <dgm:spPr/>
    </dgm:pt>
    <dgm:pt modelId="{10E18D8D-753B-4408-B448-908DFD6675F9}" type="pres">
      <dgm:prSet presAssocID="{16FE17E2-3638-437F-9770-B3F765C29878}" presName="horzOne" presStyleCnt="0"/>
      <dgm:spPr/>
    </dgm:pt>
    <dgm:pt modelId="{9935AB80-B917-4730-9323-17FC261848ED}" type="pres">
      <dgm:prSet presAssocID="{9550CF84-6F68-4FB5-89D4-1503B8DEACF6}" presName="sibSpaceOne" presStyleCnt="0"/>
      <dgm:spPr/>
    </dgm:pt>
    <dgm:pt modelId="{AE55C117-859D-47F9-840D-E6D404BE3973}" type="pres">
      <dgm:prSet presAssocID="{016BC367-97F4-418C-9D61-517ADBB20E32}" presName="vertOne" presStyleCnt="0"/>
      <dgm:spPr/>
    </dgm:pt>
    <dgm:pt modelId="{EAF08A32-A79A-4B08-9B63-5B242F52B360}" type="pres">
      <dgm:prSet presAssocID="{016BC367-97F4-418C-9D61-517ADBB20E32}" presName="txOne" presStyleLbl="node0" presStyleIdx="5" presStyleCnt="8">
        <dgm:presLayoutVars>
          <dgm:chPref val="3"/>
        </dgm:presLayoutVars>
      </dgm:prSet>
      <dgm:spPr/>
    </dgm:pt>
    <dgm:pt modelId="{5C103D01-9350-4482-B764-27FE350D0EFF}" type="pres">
      <dgm:prSet presAssocID="{016BC367-97F4-418C-9D61-517ADBB20E32}" presName="horzOne" presStyleCnt="0"/>
      <dgm:spPr/>
    </dgm:pt>
    <dgm:pt modelId="{D984B58E-6564-46E7-963B-A124937BF42E}" type="pres">
      <dgm:prSet presAssocID="{FA8AE1A8-3850-41C2-8794-CBDEA0F0E17E}" presName="sibSpaceOne" presStyleCnt="0"/>
      <dgm:spPr/>
    </dgm:pt>
    <dgm:pt modelId="{81A7A873-B35E-447E-9DF8-103AAF2245CD}" type="pres">
      <dgm:prSet presAssocID="{99E61F3B-233B-445A-A46B-328B55382FD1}" presName="vertOne" presStyleCnt="0"/>
      <dgm:spPr/>
    </dgm:pt>
    <dgm:pt modelId="{CC113252-1BDD-4365-BF2D-3CAAC6C8385F}" type="pres">
      <dgm:prSet presAssocID="{99E61F3B-233B-445A-A46B-328B55382FD1}" presName="txOne" presStyleLbl="node0" presStyleIdx="6" presStyleCnt="8">
        <dgm:presLayoutVars>
          <dgm:chPref val="3"/>
        </dgm:presLayoutVars>
      </dgm:prSet>
      <dgm:spPr/>
    </dgm:pt>
    <dgm:pt modelId="{8C3568E9-0705-4435-9143-F2E96E01A305}" type="pres">
      <dgm:prSet presAssocID="{99E61F3B-233B-445A-A46B-328B55382FD1}" presName="horzOne" presStyleCnt="0"/>
      <dgm:spPr/>
    </dgm:pt>
    <dgm:pt modelId="{05B5505D-E8A4-4CA7-94E7-F8962A168765}" type="pres">
      <dgm:prSet presAssocID="{6C92CDF1-B9BD-46ED-8270-EEA8DA93D9B3}" presName="sibSpaceOne" presStyleCnt="0"/>
      <dgm:spPr/>
    </dgm:pt>
    <dgm:pt modelId="{8BA8D7B3-F5A9-4FF2-8ED5-4918C4BBD6F7}" type="pres">
      <dgm:prSet presAssocID="{83E75C50-7A4A-4B11-AD63-26B22AD2166A}" presName="vertOne" presStyleCnt="0"/>
      <dgm:spPr/>
    </dgm:pt>
    <dgm:pt modelId="{91C68554-5279-4626-9300-B3CF0E37DE9A}" type="pres">
      <dgm:prSet presAssocID="{83E75C50-7A4A-4B11-AD63-26B22AD2166A}" presName="txOne" presStyleLbl="node0" presStyleIdx="7" presStyleCnt="8" custScaleX="111806">
        <dgm:presLayoutVars>
          <dgm:chPref val="3"/>
        </dgm:presLayoutVars>
      </dgm:prSet>
      <dgm:spPr/>
    </dgm:pt>
    <dgm:pt modelId="{07B33732-2E37-4C34-89AE-6352CB96C3AD}" type="pres">
      <dgm:prSet presAssocID="{83E75C50-7A4A-4B11-AD63-26B22AD2166A}" presName="horzOne" presStyleCnt="0"/>
      <dgm:spPr/>
    </dgm:pt>
  </dgm:ptLst>
  <dgm:cxnLst>
    <dgm:cxn modelId="{8A8DB911-E327-483A-A439-0D3E4AC91E67}" srcId="{58857FF9-81DB-4209-AC77-2C11159DB8B9}" destId="{43C49673-06C1-47A1-B66E-D6D1ED639922}" srcOrd="1" destOrd="0" parTransId="{EF4CA2A5-1A8B-4AB1-882E-52E2F90F40E4}" sibTransId="{F29BF140-D5B6-4CE6-AA77-996CDE769305}"/>
    <dgm:cxn modelId="{39A29F13-5A20-4E26-9678-E3E3A6D892ED}" type="presOf" srcId="{606E36FB-F3F7-4DC4-824C-349C0A56312E}" destId="{EAF44687-C57D-478E-B641-D1F0FB504B93}" srcOrd="0" destOrd="0" presId="urn:microsoft.com/office/officeart/2005/8/layout/hierarchy4"/>
    <dgm:cxn modelId="{B6295C55-FD10-42D2-9EE5-3EC24B67270D}" type="presOf" srcId="{58857FF9-81DB-4209-AC77-2C11159DB8B9}" destId="{09A818E3-F546-4E2B-B2F0-D405B471C0AA}" srcOrd="0" destOrd="0" presId="urn:microsoft.com/office/officeart/2005/8/layout/hierarchy4"/>
    <dgm:cxn modelId="{9E4BE35E-B15F-4D6D-B14A-217C94EA51C7}" type="presOf" srcId="{16FE17E2-3638-437F-9770-B3F765C29878}" destId="{30D49A6B-C97B-42EA-A86E-D714F7DC71EA}" srcOrd="0" destOrd="0" presId="urn:microsoft.com/office/officeart/2005/8/layout/hierarchy4"/>
    <dgm:cxn modelId="{58280265-34F4-4E20-9417-DD72F21EA094}" srcId="{58857FF9-81DB-4209-AC77-2C11159DB8B9}" destId="{606E36FB-F3F7-4DC4-824C-349C0A56312E}" srcOrd="3" destOrd="0" parTransId="{ADBAC7D5-85A2-4D0F-8284-3617C1554623}" sibTransId="{AE819C76-A5E2-4A4B-AB85-69E009DAB603}"/>
    <dgm:cxn modelId="{FADF4D6A-0104-47F0-8238-B6A9141E940C}" type="presOf" srcId="{C4C90A91-594D-4CFE-9D8D-6619DAA645E5}" destId="{4B6B011D-DEE9-42FC-B8E3-52947EA8C1AD}" srcOrd="0" destOrd="0" presId="urn:microsoft.com/office/officeart/2005/8/layout/hierarchy4"/>
    <dgm:cxn modelId="{6AD38896-B6B2-4F5B-AF24-E33B3F5E0BEE}" srcId="{58857FF9-81DB-4209-AC77-2C11159DB8B9}" destId="{99E61F3B-233B-445A-A46B-328B55382FD1}" srcOrd="6" destOrd="0" parTransId="{CAD96585-56AA-4754-9E3D-A4D46281A7BD}" sibTransId="{6C92CDF1-B9BD-46ED-8270-EEA8DA93D9B3}"/>
    <dgm:cxn modelId="{AAAF1897-A4F4-45A7-AF71-84922F3A5E4D}" type="presOf" srcId="{58E1CCA0-8A1C-4C01-BB1E-A64EC2B1D5C4}" destId="{3F0C99BB-3E19-4D8A-81A3-E37B9B4D1EE8}" srcOrd="0" destOrd="0" presId="urn:microsoft.com/office/officeart/2005/8/layout/hierarchy4"/>
    <dgm:cxn modelId="{8422B89A-5AB1-4AE0-8970-0279B6FA483B}" type="presOf" srcId="{99E61F3B-233B-445A-A46B-328B55382FD1}" destId="{CC113252-1BDD-4365-BF2D-3CAAC6C8385F}" srcOrd="0" destOrd="0" presId="urn:microsoft.com/office/officeart/2005/8/layout/hierarchy4"/>
    <dgm:cxn modelId="{E54196A2-9710-4C5B-8D33-CAF43F8F283B}" type="presOf" srcId="{83E75C50-7A4A-4B11-AD63-26B22AD2166A}" destId="{91C68554-5279-4626-9300-B3CF0E37DE9A}" srcOrd="0" destOrd="0" presId="urn:microsoft.com/office/officeart/2005/8/layout/hierarchy4"/>
    <dgm:cxn modelId="{9664B2A3-6EFE-4210-AC2E-617393356574}" type="presOf" srcId="{016BC367-97F4-418C-9D61-517ADBB20E32}" destId="{EAF08A32-A79A-4B08-9B63-5B242F52B360}" srcOrd="0" destOrd="0" presId="urn:microsoft.com/office/officeart/2005/8/layout/hierarchy4"/>
    <dgm:cxn modelId="{E91AFBB1-CFCC-485A-A838-98F50F030536}" srcId="{58857FF9-81DB-4209-AC77-2C11159DB8B9}" destId="{58E1CCA0-8A1C-4C01-BB1E-A64EC2B1D5C4}" srcOrd="2" destOrd="0" parTransId="{B3A2486D-510A-4FFA-B037-CF64D5FB271A}" sibTransId="{2F9D6DA2-0DCD-4920-97D8-F49B1FE281B0}"/>
    <dgm:cxn modelId="{8DD17DB9-F9F5-414B-9328-48B5D424C744}" srcId="{58857FF9-81DB-4209-AC77-2C11159DB8B9}" destId="{016BC367-97F4-418C-9D61-517ADBB20E32}" srcOrd="5" destOrd="0" parTransId="{B18A14B5-7E69-4D3D-ACFC-1DFB4C49DBF4}" sibTransId="{FA8AE1A8-3850-41C2-8794-CBDEA0F0E17E}"/>
    <dgm:cxn modelId="{5D4A6EBD-9C2A-4F2A-9719-6F6F47AB9AB2}" srcId="{58857FF9-81DB-4209-AC77-2C11159DB8B9}" destId="{16FE17E2-3638-437F-9770-B3F765C29878}" srcOrd="4" destOrd="0" parTransId="{3548D2CC-D8B7-4BAF-BE29-D79C4AADE6AC}" sibTransId="{9550CF84-6F68-4FB5-89D4-1503B8DEACF6}"/>
    <dgm:cxn modelId="{5ADE74C3-5732-4CBE-BF38-D0925A4030D1}" type="presOf" srcId="{43C49673-06C1-47A1-B66E-D6D1ED639922}" destId="{4A0AC248-6E1D-4F73-A1E3-21B3A988C222}" srcOrd="0" destOrd="0" presId="urn:microsoft.com/office/officeart/2005/8/layout/hierarchy4"/>
    <dgm:cxn modelId="{04BF3BC7-0F07-46ED-AF64-596FA429DBB8}" srcId="{58857FF9-81DB-4209-AC77-2C11159DB8B9}" destId="{C4C90A91-594D-4CFE-9D8D-6619DAA645E5}" srcOrd="0" destOrd="0" parTransId="{F23C04DE-174A-4152-90CD-8922C126D319}" sibTransId="{490822CC-F917-4415-A494-C286A2BC0CE9}"/>
    <dgm:cxn modelId="{BFAAB3CF-9160-4317-A0D0-106EA5873B80}" srcId="{58857FF9-81DB-4209-AC77-2C11159DB8B9}" destId="{83E75C50-7A4A-4B11-AD63-26B22AD2166A}" srcOrd="7" destOrd="0" parTransId="{12E539C7-6C98-4511-9994-CE4D2BDBD610}" sibTransId="{A18103E0-F3E7-43FE-99F7-4C3541E163AA}"/>
    <dgm:cxn modelId="{737D9D3F-E6E9-412E-9E0D-73D6AD085999}" type="presParOf" srcId="{09A818E3-F546-4E2B-B2F0-D405B471C0AA}" destId="{CA18FD23-F426-4540-A56E-FDD064816AB7}" srcOrd="0" destOrd="0" presId="urn:microsoft.com/office/officeart/2005/8/layout/hierarchy4"/>
    <dgm:cxn modelId="{6973D13F-1372-4F4A-84A1-21B7B2EB8B55}" type="presParOf" srcId="{CA18FD23-F426-4540-A56E-FDD064816AB7}" destId="{4B6B011D-DEE9-42FC-B8E3-52947EA8C1AD}" srcOrd="0" destOrd="0" presId="urn:microsoft.com/office/officeart/2005/8/layout/hierarchy4"/>
    <dgm:cxn modelId="{62C38766-0EA8-4610-B32E-68FBF2D09A33}" type="presParOf" srcId="{CA18FD23-F426-4540-A56E-FDD064816AB7}" destId="{0FC77C7D-13DC-4947-8346-56794CDE61EE}" srcOrd="1" destOrd="0" presId="urn:microsoft.com/office/officeart/2005/8/layout/hierarchy4"/>
    <dgm:cxn modelId="{848872EE-DBD6-4235-87D5-274482412442}" type="presParOf" srcId="{09A818E3-F546-4E2B-B2F0-D405B471C0AA}" destId="{B88258E0-153E-46DA-BEFC-8009E6BD8B28}" srcOrd="1" destOrd="0" presId="urn:microsoft.com/office/officeart/2005/8/layout/hierarchy4"/>
    <dgm:cxn modelId="{C8D912AC-18E9-4687-A78D-F8FE6B1F7066}" type="presParOf" srcId="{09A818E3-F546-4E2B-B2F0-D405B471C0AA}" destId="{0B9ADBCF-CBFB-47D7-B889-2C7824A3A6AC}" srcOrd="2" destOrd="0" presId="urn:microsoft.com/office/officeart/2005/8/layout/hierarchy4"/>
    <dgm:cxn modelId="{943616B7-1E6C-4ED5-AC76-091F244079E6}" type="presParOf" srcId="{0B9ADBCF-CBFB-47D7-B889-2C7824A3A6AC}" destId="{4A0AC248-6E1D-4F73-A1E3-21B3A988C222}" srcOrd="0" destOrd="0" presId="urn:microsoft.com/office/officeart/2005/8/layout/hierarchy4"/>
    <dgm:cxn modelId="{4DBD123F-D7DE-47AE-9505-9CC055FA9710}" type="presParOf" srcId="{0B9ADBCF-CBFB-47D7-B889-2C7824A3A6AC}" destId="{53C61F26-3C2A-42B9-BE5A-006C9E6EC8A0}" srcOrd="1" destOrd="0" presId="urn:microsoft.com/office/officeart/2005/8/layout/hierarchy4"/>
    <dgm:cxn modelId="{42F8A108-DD94-4E9F-B8F2-7D6775D967F8}" type="presParOf" srcId="{09A818E3-F546-4E2B-B2F0-D405B471C0AA}" destId="{AD1CBF86-F9F9-4AFC-992C-8626F2C9AED2}" srcOrd="3" destOrd="0" presId="urn:microsoft.com/office/officeart/2005/8/layout/hierarchy4"/>
    <dgm:cxn modelId="{29FDA60C-D1C2-4BA6-9356-5E84DA2EAF67}" type="presParOf" srcId="{09A818E3-F546-4E2B-B2F0-D405B471C0AA}" destId="{DA43B28D-334B-424E-B492-178B3CEDEA8E}" srcOrd="4" destOrd="0" presId="urn:microsoft.com/office/officeart/2005/8/layout/hierarchy4"/>
    <dgm:cxn modelId="{5FB648F5-92B2-4C25-A5C2-05D57B7AFDBD}" type="presParOf" srcId="{DA43B28D-334B-424E-B492-178B3CEDEA8E}" destId="{3F0C99BB-3E19-4D8A-81A3-E37B9B4D1EE8}" srcOrd="0" destOrd="0" presId="urn:microsoft.com/office/officeart/2005/8/layout/hierarchy4"/>
    <dgm:cxn modelId="{6C52EECD-9E3F-45CC-BC7D-9EB6CC6B8C24}" type="presParOf" srcId="{DA43B28D-334B-424E-B492-178B3CEDEA8E}" destId="{7965FEBA-CB0E-4E40-9DA2-56E81E727B20}" srcOrd="1" destOrd="0" presId="urn:microsoft.com/office/officeart/2005/8/layout/hierarchy4"/>
    <dgm:cxn modelId="{26E3293A-7C0B-4D5C-B16B-C192E1B81007}" type="presParOf" srcId="{09A818E3-F546-4E2B-B2F0-D405B471C0AA}" destId="{833BCCF5-6EFA-4271-804F-9EEC67592A7E}" srcOrd="5" destOrd="0" presId="urn:microsoft.com/office/officeart/2005/8/layout/hierarchy4"/>
    <dgm:cxn modelId="{7AC059F2-A8AF-4CD3-BBCE-86FB12462DFB}" type="presParOf" srcId="{09A818E3-F546-4E2B-B2F0-D405B471C0AA}" destId="{2B2CC920-0BAE-466B-9F5C-6129DB8D62BC}" srcOrd="6" destOrd="0" presId="urn:microsoft.com/office/officeart/2005/8/layout/hierarchy4"/>
    <dgm:cxn modelId="{881842D9-9636-4E77-B652-95C9E5ECB7BE}" type="presParOf" srcId="{2B2CC920-0BAE-466B-9F5C-6129DB8D62BC}" destId="{EAF44687-C57D-478E-B641-D1F0FB504B93}" srcOrd="0" destOrd="0" presId="urn:microsoft.com/office/officeart/2005/8/layout/hierarchy4"/>
    <dgm:cxn modelId="{A01E7413-AB91-473F-9259-F0B8603F2EE3}" type="presParOf" srcId="{2B2CC920-0BAE-466B-9F5C-6129DB8D62BC}" destId="{87B9FE86-97EB-4AAF-9247-EB971279CFD3}" srcOrd="1" destOrd="0" presId="urn:microsoft.com/office/officeart/2005/8/layout/hierarchy4"/>
    <dgm:cxn modelId="{560F9E43-B3C8-489F-B819-D1FBE27D4E1F}" type="presParOf" srcId="{09A818E3-F546-4E2B-B2F0-D405B471C0AA}" destId="{D1F039B9-4BA4-4ADC-A8BA-69E15C75B679}" srcOrd="7" destOrd="0" presId="urn:microsoft.com/office/officeart/2005/8/layout/hierarchy4"/>
    <dgm:cxn modelId="{512E57DC-847B-446B-B033-089E0D862749}" type="presParOf" srcId="{09A818E3-F546-4E2B-B2F0-D405B471C0AA}" destId="{E2ED6273-F054-4EE0-A341-6EE69916F678}" srcOrd="8" destOrd="0" presId="urn:microsoft.com/office/officeart/2005/8/layout/hierarchy4"/>
    <dgm:cxn modelId="{0B96F5EA-0F2C-4011-B2A7-8E282F819210}" type="presParOf" srcId="{E2ED6273-F054-4EE0-A341-6EE69916F678}" destId="{30D49A6B-C97B-42EA-A86E-D714F7DC71EA}" srcOrd="0" destOrd="0" presId="urn:microsoft.com/office/officeart/2005/8/layout/hierarchy4"/>
    <dgm:cxn modelId="{7D701DE4-CCCD-4DED-8E8E-8B30B695AEF4}" type="presParOf" srcId="{E2ED6273-F054-4EE0-A341-6EE69916F678}" destId="{10E18D8D-753B-4408-B448-908DFD6675F9}" srcOrd="1" destOrd="0" presId="urn:microsoft.com/office/officeart/2005/8/layout/hierarchy4"/>
    <dgm:cxn modelId="{2335981C-54DB-4EF8-B734-6E68003B64C4}" type="presParOf" srcId="{09A818E3-F546-4E2B-B2F0-D405B471C0AA}" destId="{9935AB80-B917-4730-9323-17FC261848ED}" srcOrd="9" destOrd="0" presId="urn:microsoft.com/office/officeart/2005/8/layout/hierarchy4"/>
    <dgm:cxn modelId="{9B62E072-7FD1-4D38-917A-01DFFC42AD36}" type="presParOf" srcId="{09A818E3-F546-4E2B-B2F0-D405B471C0AA}" destId="{AE55C117-859D-47F9-840D-E6D404BE3973}" srcOrd="10" destOrd="0" presId="urn:microsoft.com/office/officeart/2005/8/layout/hierarchy4"/>
    <dgm:cxn modelId="{D2E524DF-3F5C-4F23-B012-893639CBC014}" type="presParOf" srcId="{AE55C117-859D-47F9-840D-E6D404BE3973}" destId="{EAF08A32-A79A-4B08-9B63-5B242F52B360}" srcOrd="0" destOrd="0" presId="urn:microsoft.com/office/officeart/2005/8/layout/hierarchy4"/>
    <dgm:cxn modelId="{A4B69C30-8617-4194-9C72-21B0111833F0}" type="presParOf" srcId="{AE55C117-859D-47F9-840D-E6D404BE3973}" destId="{5C103D01-9350-4482-B764-27FE350D0EFF}" srcOrd="1" destOrd="0" presId="urn:microsoft.com/office/officeart/2005/8/layout/hierarchy4"/>
    <dgm:cxn modelId="{F1973ABE-5C44-49F2-B222-3EF84EF3528C}" type="presParOf" srcId="{09A818E3-F546-4E2B-B2F0-D405B471C0AA}" destId="{D984B58E-6564-46E7-963B-A124937BF42E}" srcOrd="11" destOrd="0" presId="urn:microsoft.com/office/officeart/2005/8/layout/hierarchy4"/>
    <dgm:cxn modelId="{D293ACE7-30C8-4844-B7AF-B57FBABC60E3}" type="presParOf" srcId="{09A818E3-F546-4E2B-B2F0-D405B471C0AA}" destId="{81A7A873-B35E-447E-9DF8-103AAF2245CD}" srcOrd="12" destOrd="0" presId="urn:microsoft.com/office/officeart/2005/8/layout/hierarchy4"/>
    <dgm:cxn modelId="{E4807328-647F-4A63-8AF0-F58D77DEEEEE}" type="presParOf" srcId="{81A7A873-B35E-447E-9DF8-103AAF2245CD}" destId="{CC113252-1BDD-4365-BF2D-3CAAC6C8385F}" srcOrd="0" destOrd="0" presId="urn:microsoft.com/office/officeart/2005/8/layout/hierarchy4"/>
    <dgm:cxn modelId="{D33F87C8-57C2-4DA0-8EE0-4EA3F4F9FC5B}" type="presParOf" srcId="{81A7A873-B35E-447E-9DF8-103AAF2245CD}" destId="{8C3568E9-0705-4435-9143-F2E96E01A305}" srcOrd="1" destOrd="0" presId="urn:microsoft.com/office/officeart/2005/8/layout/hierarchy4"/>
    <dgm:cxn modelId="{FC4E6AC9-AEE4-46D5-87D9-B9567D9E9368}" type="presParOf" srcId="{09A818E3-F546-4E2B-B2F0-D405B471C0AA}" destId="{05B5505D-E8A4-4CA7-94E7-F8962A168765}" srcOrd="13" destOrd="0" presId="urn:microsoft.com/office/officeart/2005/8/layout/hierarchy4"/>
    <dgm:cxn modelId="{9EC2758C-C3FC-4E6D-BB87-52FE8B501FCD}" type="presParOf" srcId="{09A818E3-F546-4E2B-B2F0-D405B471C0AA}" destId="{8BA8D7B3-F5A9-4FF2-8ED5-4918C4BBD6F7}" srcOrd="14" destOrd="0" presId="urn:microsoft.com/office/officeart/2005/8/layout/hierarchy4"/>
    <dgm:cxn modelId="{D451E8D6-4DF8-4CC0-B589-E5ABFC24D71C}" type="presParOf" srcId="{8BA8D7B3-F5A9-4FF2-8ED5-4918C4BBD6F7}" destId="{91C68554-5279-4626-9300-B3CF0E37DE9A}" srcOrd="0" destOrd="0" presId="urn:microsoft.com/office/officeart/2005/8/layout/hierarchy4"/>
    <dgm:cxn modelId="{C5CC332E-2FED-468B-B669-5592709AA93A}" type="presParOf" srcId="{8BA8D7B3-F5A9-4FF2-8ED5-4918C4BBD6F7}" destId="{07B33732-2E37-4C34-89AE-6352CB96C3AD}" srcOrd="1" destOrd="0" presId="urn:microsoft.com/office/officeart/2005/8/layout/hierarchy4"/>
  </dgm:cxnLst>
  <dgm:bg>
    <a:solidFill>
      <a:srgbClr val="00B050">
        <a:alpha val="2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30C02B-A1CB-484A-80D7-CE213204E22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599EA13-FD35-47C0-AF92-D137C54EAE34}">
      <dgm:prSet custT="1"/>
      <dgm:spPr>
        <a:solidFill>
          <a:srgbClr val="CCCCFF"/>
        </a:solidFill>
      </dgm:spPr>
      <dgm:t>
        <a:bodyPr/>
        <a:lstStyle/>
        <a:p>
          <a:r>
            <a:rPr lang="en-US" sz="2600" b="1" dirty="0"/>
            <a:t>Purpose</a:t>
          </a:r>
        </a:p>
      </dgm:t>
    </dgm:pt>
    <dgm:pt modelId="{BB6C36DA-5C5A-4580-BFF2-08EEB9BBD531}" type="parTrans" cxnId="{CFF883A2-AC03-48BA-B7AF-9069D800A070}">
      <dgm:prSet/>
      <dgm:spPr/>
      <dgm:t>
        <a:bodyPr/>
        <a:lstStyle/>
        <a:p>
          <a:endParaRPr lang="en-US"/>
        </a:p>
      </dgm:t>
    </dgm:pt>
    <dgm:pt modelId="{2B012052-4C21-44E5-AEB1-861D7EEA0716}" type="sibTrans" cxnId="{CFF883A2-AC03-48BA-B7AF-9069D800A070}">
      <dgm:prSet/>
      <dgm:spPr/>
      <dgm:t>
        <a:bodyPr/>
        <a:lstStyle/>
        <a:p>
          <a:endParaRPr lang="en-US"/>
        </a:p>
      </dgm:t>
    </dgm:pt>
    <dgm:pt modelId="{8E570030-53C6-4834-826D-BA99ABAC9CB3}">
      <dgm:prSet custT="1"/>
      <dgm:spPr>
        <a:solidFill>
          <a:schemeClr val="accent6">
            <a:lumMod val="40000"/>
            <a:lumOff val="60000"/>
          </a:schemeClr>
        </a:solidFill>
      </dgm:spPr>
      <dgm:t>
        <a:bodyPr/>
        <a:lstStyle/>
        <a:p>
          <a:r>
            <a:rPr lang="en-US" sz="2600" b="1" dirty="0"/>
            <a:t>Audience</a:t>
          </a:r>
        </a:p>
      </dgm:t>
    </dgm:pt>
    <dgm:pt modelId="{9E6529CC-E592-4D32-9388-7739EF1A9573}" type="parTrans" cxnId="{FD747E4A-8139-4469-B7B0-431EA43B8CF9}">
      <dgm:prSet/>
      <dgm:spPr/>
      <dgm:t>
        <a:bodyPr/>
        <a:lstStyle/>
        <a:p>
          <a:endParaRPr lang="en-US"/>
        </a:p>
      </dgm:t>
    </dgm:pt>
    <dgm:pt modelId="{3889DC6C-B8A3-46EC-83FF-479EB404F449}" type="sibTrans" cxnId="{FD747E4A-8139-4469-B7B0-431EA43B8CF9}">
      <dgm:prSet/>
      <dgm:spPr/>
      <dgm:t>
        <a:bodyPr/>
        <a:lstStyle/>
        <a:p>
          <a:endParaRPr lang="en-US"/>
        </a:p>
      </dgm:t>
    </dgm:pt>
    <dgm:pt modelId="{94FC52E5-4A0D-442C-AE92-C3C143D4DE63}">
      <dgm:prSet custT="1"/>
      <dgm:spPr>
        <a:solidFill>
          <a:srgbClr val="CCCCFF"/>
        </a:solidFill>
      </dgm:spPr>
      <dgm:t>
        <a:bodyPr/>
        <a:lstStyle/>
        <a:p>
          <a:r>
            <a:rPr lang="en-US" sz="2600" b="1" dirty="0"/>
            <a:t>Why is it being recorded?</a:t>
          </a:r>
        </a:p>
        <a:p>
          <a:r>
            <a:rPr lang="en-US" sz="2600" b="1" dirty="0"/>
            <a:t>What do you expect to happen?</a:t>
          </a:r>
        </a:p>
      </dgm:t>
    </dgm:pt>
    <dgm:pt modelId="{696A8A5D-FC66-4650-A332-76DD92F3228E}" type="parTrans" cxnId="{4478F8B9-AD8B-4627-8AEE-1D53D88761FA}">
      <dgm:prSet/>
      <dgm:spPr/>
      <dgm:t>
        <a:bodyPr/>
        <a:lstStyle/>
        <a:p>
          <a:endParaRPr lang="en-US"/>
        </a:p>
      </dgm:t>
    </dgm:pt>
    <dgm:pt modelId="{9E22C9D4-4E5C-47B2-A659-0C201747D50E}" type="sibTrans" cxnId="{4478F8B9-AD8B-4627-8AEE-1D53D88761FA}">
      <dgm:prSet/>
      <dgm:spPr/>
      <dgm:t>
        <a:bodyPr/>
        <a:lstStyle/>
        <a:p>
          <a:endParaRPr lang="en-US"/>
        </a:p>
      </dgm:t>
    </dgm:pt>
    <dgm:pt modelId="{DEA9D6CA-68BB-4449-A3BB-BAFCE8B1B08E}">
      <dgm:prSet custT="1"/>
      <dgm:spPr>
        <a:solidFill>
          <a:schemeClr val="accent6">
            <a:lumMod val="40000"/>
            <a:lumOff val="60000"/>
          </a:schemeClr>
        </a:solidFill>
      </dgm:spPr>
      <dgm:t>
        <a:bodyPr/>
        <a:lstStyle/>
        <a:p>
          <a:r>
            <a:rPr lang="en-GB" sz="2600" b="1" dirty="0"/>
            <a:t>Who is the intended audience? </a:t>
          </a:r>
        </a:p>
        <a:p>
          <a:r>
            <a:rPr lang="en-GB" sz="2600" b="1" dirty="0"/>
            <a:t>Who else could read it?</a:t>
          </a:r>
        </a:p>
      </dgm:t>
    </dgm:pt>
    <dgm:pt modelId="{74569FC1-AE37-442F-A2BB-402D90EACB3E}" type="parTrans" cxnId="{6F38FDB9-D8AB-47A3-807E-23B821678F46}">
      <dgm:prSet/>
      <dgm:spPr/>
      <dgm:t>
        <a:bodyPr/>
        <a:lstStyle/>
        <a:p>
          <a:endParaRPr lang="en-US"/>
        </a:p>
      </dgm:t>
    </dgm:pt>
    <dgm:pt modelId="{AF49ECA3-D4DF-4ED7-851B-4D3DC820275B}" type="sibTrans" cxnId="{6F38FDB9-D8AB-47A3-807E-23B821678F46}">
      <dgm:prSet/>
      <dgm:spPr/>
      <dgm:t>
        <a:bodyPr/>
        <a:lstStyle/>
        <a:p>
          <a:endParaRPr lang="en-US"/>
        </a:p>
      </dgm:t>
    </dgm:pt>
    <dgm:pt modelId="{C1B238DA-F1BC-4D6B-AC05-2E93BD90EC9F}">
      <dgm:prSet custT="1"/>
      <dgm:spPr>
        <a:solidFill>
          <a:srgbClr val="6699FF"/>
        </a:solidFill>
      </dgm:spPr>
      <dgm:t>
        <a:bodyPr/>
        <a:lstStyle/>
        <a:p>
          <a:r>
            <a:rPr lang="en-US" sz="2600" b="1" dirty="0"/>
            <a:t>How should it be recorded?  fact/opinion/tone/</a:t>
          </a:r>
          <a:r>
            <a:rPr lang="en-US" sz="2600" b="1" dirty="0" err="1"/>
            <a:t>etc</a:t>
          </a:r>
          <a:endParaRPr lang="en-US" sz="2600" b="1" dirty="0"/>
        </a:p>
      </dgm:t>
    </dgm:pt>
    <dgm:pt modelId="{948EAE5F-C23E-41EC-A4F1-83A8B2906C02}" type="parTrans" cxnId="{472D2061-6FBF-4BB9-9827-5F97D01AA9D6}">
      <dgm:prSet/>
      <dgm:spPr/>
      <dgm:t>
        <a:bodyPr/>
        <a:lstStyle/>
        <a:p>
          <a:endParaRPr lang="en-US"/>
        </a:p>
      </dgm:t>
    </dgm:pt>
    <dgm:pt modelId="{8072CE0B-5DB3-4B27-B94E-716521340366}" type="sibTrans" cxnId="{472D2061-6FBF-4BB9-9827-5F97D01AA9D6}">
      <dgm:prSet/>
      <dgm:spPr/>
      <dgm:t>
        <a:bodyPr/>
        <a:lstStyle/>
        <a:p>
          <a:endParaRPr lang="en-US"/>
        </a:p>
      </dgm:t>
    </dgm:pt>
    <dgm:pt modelId="{D49A50AA-5531-462E-8C6B-2D1D572CEF76}">
      <dgm:prSet custT="1"/>
      <dgm:spPr>
        <a:solidFill>
          <a:srgbClr val="6699FF"/>
        </a:solidFill>
      </dgm:spPr>
      <dgm:t>
        <a:bodyPr/>
        <a:lstStyle/>
        <a:p>
          <a:r>
            <a:rPr lang="en-GB" sz="2600" b="1" dirty="0"/>
            <a:t>Language</a:t>
          </a:r>
        </a:p>
      </dgm:t>
    </dgm:pt>
    <dgm:pt modelId="{6F369621-E045-4191-A0BE-33D6341B5B64}" type="parTrans" cxnId="{59D661A5-F633-4537-ACBB-56CF1DAA52E2}">
      <dgm:prSet/>
      <dgm:spPr/>
      <dgm:t>
        <a:bodyPr/>
        <a:lstStyle/>
        <a:p>
          <a:endParaRPr lang="en-GB"/>
        </a:p>
      </dgm:t>
    </dgm:pt>
    <dgm:pt modelId="{1CCB9BCA-9727-450A-982A-1956F6D2DFC2}" type="sibTrans" cxnId="{59D661A5-F633-4537-ACBB-56CF1DAA52E2}">
      <dgm:prSet/>
      <dgm:spPr/>
      <dgm:t>
        <a:bodyPr/>
        <a:lstStyle/>
        <a:p>
          <a:endParaRPr lang="en-GB"/>
        </a:p>
      </dgm:t>
    </dgm:pt>
    <dgm:pt modelId="{B2EAD3A6-F54A-4773-86BA-F55D044CB515}" type="pres">
      <dgm:prSet presAssocID="{4630C02B-A1CB-484A-80D7-CE213204E226}" presName="Name0" presStyleCnt="0">
        <dgm:presLayoutVars>
          <dgm:dir/>
          <dgm:resizeHandles val="exact"/>
        </dgm:presLayoutVars>
      </dgm:prSet>
      <dgm:spPr/>
    </dgm:pt>
    <dgm:pt modelId="{A980BC21-95C3-48DB-A388-CB601AD3CA72}" type="pres">
      <dgm:prSet presAssocID="{7599EA13-FD35-47C0-AF92-D137C54EAE34}" presName="node" presStyleLbl="node1" presStyleIdx="0" presStyleCnt="6">
        <dgm:presLayoutVars>
          <dgm:bulletEnabled val="1"/>
        </dgm:presLayoutVars>
      </dgm:prSet>
      <dgm:spPr/>
    </dgm:pt>
    <dgm:pt modelId="{DF2FA9E3-929D-4CAD-AE4C-06579F80FF34}" type="pres">
      <dgm:prSet presAssocID="{2B012052-4C21-44E5-AEB1-861D7EEA0716}" presName="sibTrans" presStyleLbl="sibTrans1D1" presStyleIdx="0" presStyleCnt="5"/>
      <dgm:spPr/>
    </dgm:pt>
    <dgm:pt modelId="{53C2F090-C5F4-48B1-85A0-160E87724F1E}" type="pres">
      <dgm:prSet presAssocID="{2B012052-4C21-44E5-AEB1-861D7EEA0716}" presName="connectorText" presStyleLbl="sibTrans1D1" presStyleIdx="0" presStyleCnt="5"/>
      <dgm:spPr/>
    </dgm:pt>
    <dgm:pt modelId="{44F75209-8F1C-489E-B04F-C97A896FBA6B}" type="pres">
      <dgm:prSet presAssocID="{8E570030-53C6-4834-826D-BA99ABAC9CB3}" presName="node" presStyleLbl="node1" presStyleIdx="1" presStyleCnt="6">
        <dgm:presLayoutVars>
          <dgm:bulletEnabled val="1"/>
        </dgm:presLayoutVars>
      </dgm:prSet>
      <dgm:spPr/>
    </dgm:pt>
    <dgm:pt modelId="{95760049-9019-42B2-9941-D0490C5612AA}" type="pres">
      <dgm:prSet presAssocID="{3889DC6C-B8A3-46EC-83FF-479EB404F449}" presName="sibTrans" presStyleLbl="sibTrans1D1" presStyleIdx="1" presStyleCnt="5"/>
      <dgm:spPr/>
    </dgm:pt>
    <dgm:pt modelId="{1B6400C4-D3D4-41FA-AEF7-20C659AF191D}" type="pres">
      <dgm:prSet presAssocID="{3889DC6C-B8A3-46EC-83FF-479EB404F449}" presName="connectorText" presStyleLbl="sibTrans1D1" presStyleIdx="1" presStyleCnt="5"/>
      <dgm:spPr/>
    </dgm:pt>
    <dgm:pt modelId="{F4E892C1-6120-4E1F-AED2-5551E891FD17}" type="pres">
      <dgm:prSet presAssocID="{D49A50AA-5531-462E-8C6B-2D1D572CEF76}" presName="node" presStyleLbl="node1" presStyleIdx="2" presStyleCnt="6">
        <dgm:presLayoutVars>
          <dgm:bulletEnabled val="1"/>
        </dgm:presLayoutVars>
      </dgm:prSet>
      <dgm:spPr/>
    </dgm:pt>
    <dgm:pt modelId="{A32F2326-0CE4-48B3-8341-DAC6FFC4507A}" type="pres">
      <dgm:prSet presAssocID="{1CCB9BCA-9727-450A-982A-1956F6D2DFC2}" presName="sibTrans" presStyleLbl="sibTrans1D1" presStyleIdx="2" presStyleCnt="5"/>
      <dgm:spPr/>
    </dgm:pt>
    <dgm:pt modelId="{BC41CCB1-D0E5-4267-B432-C9A1E9892BA6}" type="pres">
      <dgm:prSet presAssocID="{1CCB9BCA-9727-450A-982A-1956F6D2DFC2}" presName="connectorText" presStyleLbl="sibTrans1D1" presStyleIdx="2" presStyleCnt="5"/>
      <dgm:spPr/>
    </dgm:pt>
    <dgm:pt modelId="{41FFA6B5-9EDB-4DAC-880F-BB092AADC613}" type="pres">
      <dgm:prSet presAssocID="{94FC52E5-4A0D-442C-AE92-C3C143D4DE63}" presName="node" presStyleLbl="node1" presStyleIdx="3" presStyleCnt="6">
        <dgm:presLayoutVars>
          <dgm:bulletEnabled val="1"/>
        </dgm:presLayoutVars>
      </dgm:prSet>
      <dgm:spPr/>
    </dgm:pt>
    <dgm:pt modelId="{06500DA3-5CDD-40D4-8E89-B80302A18FF6}" type="pres">
      <dgm:prSet presAssocID="{9E22C9D4-4E5C-47B2-A659-0C201747D50E}" presName="sibTrans" presStyleLbl="sibTrans1D1" presStyleIdx="3" presStyleCnt="5"/>
      <dgm:spPr/>
    </dgm:pt>
    <dgm:pt modelId="{E4D1C6CB-5802-4858-9DCB-5CFF46BE31A2}" type="pres">
      <dgm:prSet presAssocID="{9E22C9D4-4E5C-47B2-A659-0C201747D50E}" presName="connectorText" presStyleLbl="sibTrans1D1" presStyleIdx="3" presStyleCnt="5"/>
      <dgm:spPr/>
    </dgm:pt>
    <dgm:pt modelId="{B81F46D9-C7D8-4802-BBBD-AFF545AE490D}" type="pres">
      <dgm:prSet presAssocID="{DEA9D6CA-68BB-4449-A3BB-BAFCE8B1B08E}" presName="node" presStyleLbl="node1" presStyleIdx="4" presStyleCnt="6" custLinFactNeighborX="1413" custLinFactNeighborY="471">
        <dgm:presLayoutVars>
          <dgm:bulletEnabled val="1"/>
        </dgm:presLayoutVars>
      </dgm:prSet>
      <dgm:spPr/>
    </dgm:pt>
    <dgm:pt modelId="{5A9AE6F0-D800-47C7-98C8-95CE7E60CC06}" type="pres">
      <dgm:prSet presAssocID="{AF49ECA3-D4DF-4ED7-851B-4D3DC820275B}" presName="sibTrans" presStyleLbl="sibTrans1D1" presStyleIdx="4" presStyleCnt="5"/>
      <dgm:spPr/>
    </dgm:pt>
    <dgm:pt modelId="{C5E5E1FA-9465-4115-86EB-FF65268353A2}" type="pres">
      <dgm:prSet presAssocID="{AF49ECA3-D4DF-4ED7-851B-4D3DC820275B}" presName="connectorText" presStyleLbl="sibTrans1D1" presStyleIdx="4" presStyleCnt="5"/>
      <dgm:spPr/>
    </dgm:pt>
    <dgm:pt modelId="{2C9C8822-DBD8-4D2C-BECB-2FDFF05A12C7}" type="pres">
      <dgm:prSet presAssocID="{C1B238DA-F1BC-4D6B-AC05-2E93BD90EC9F}" presName="node" presStyleLbl="node1" presStyleIdx="5" presStyleCnt="6" custScaleX="106929">
        <dgm:presLayoutVars>
          <dgm:bulletEnabled val="1"/>
        </dgm:presLayoutVars>
      </dgm:prSet>
      <dgm:spPr/>
    </dgm:pt>
  </dgm:ptLst>
  <dgm:cxnLst>
    <dgm:cxn modelId="{C921A300-0865-4715-AA17-93D92016744B}" type="presOf" srcId="{3889DC6C-B8A3-46EC-83FF-479EB404F449}" destId="{95760049-9019-42B2-9941-D0490C5612AA}" srcOrd="0" destOrd="0" presId="urn:microsoft.com/office/officeart/2016/7/layout/RepeatingBendingProcessNew"/>
    <dgm:cxn modelId="{94FFAE00-E3B1-4006-9E5C-886EAB8655FF}" type="presOf" srcId="{3889DC6C-B8A3-46EC-83FF-479EB404F449}" destId="{1B6400C4-D3D4-41FA-AEF7-20C659AF191D}" srcOrd="1" destOrd="0" presId="urn:microsoft.com/office/officeart/2016/7/layout/RepeatingBendingProcessNew"/>
    <dgm:cxn modelId="{98349A1A-0BDD-421C-8955-6B8A4A88BFB5}" type="presOf" srcId="{4630C02B-A1CB-484A-80D7-CE213204E226}" destId="{B2EAD3A6-F54A-4773-86BA-F55D044CB515}" srcOrd="0" destOrd="0" presId="urn:microsoft.com/office/officeart/2016/7/layout/RepeatingBendingProcessNew"/>
    <dgm:cxn modelId="{1F306645-A144-4F6E-8D01-2F98803564BC}" type="presOf" srcId="{2B012052-4C21-44E5-AEB1-861D7EEA0716}" destId="{53C2F090-C5F4-48B1-85A0-160E87724F1E}" srcOrd="1" destOrd="0" presId="urn:microsoft.com/office/officeart/2016/7/layout/RepeatingBendingProcessNew"/>
    <dgm:cxn modelId="{14E1AB47-FD50-428A-AAA1-DF77ED90A28A}" type="presOf" srcId="{C1B238DA-F1BC-4D6B-AC05-2E93BD90EC9F}" destId="{2C9C8822-DBD8-4D2C-BECB-2FDFF05A12C7}" srcOrd="0" destOrd="0" presId="urn:microsoft.com/office/officeart/2016/7/layout/RepeatingBendingProcessNew"/>
    <dgm:cxn modelId="{FD747E4A-8139-4469-B7B0-431EA43B8CF9}" srcId="{4630C02B-A1CB-484A-80D7-CE213204E226}" destId="{8E570030-53C6-4834-826D-BA99ABAC9CB3}" srcOrd="1" destOrd="0" parTransId="{9E6529CC-E592-4D32-9388-7739EF1A9573}" sibTransId="{3889DC6C-B8A3-46EC-83FF-479EB404F449}"/>
    <dgm:cxn modelId="{A13B9855-DA86-4A25-A114-624E32472D8B}" type="presOf" srcId="{94FC52E5-4A0D-442C-AE92-C3C143D4DE63}" destId="{41FFA6B5-9EDB-4DAC-880F-BB092AADC613}" srcOrd="0" destOrd="0" presId="urn:microsoft.com/office/officeart/2016/7/layout/RepeatingBendingProcessNew"/>
    <dgm:cxn modelId="{472D2061-6FBF-4BB9-9827-5F97D01AA9D6}" srcId="{4630C02B-A1CB-484A-80D7-CE213204E226}" destId="{C1B238DA-F1BC-4D6B-AC05-2E93BD90EC9F}" srcOrd="5" destOrd="0" parTransId="{948EAE5F-C23E-41EC-A4F1-83A8B2906C02}" sibTransId="{8072CE0B-5DB3-4B27-B94E-716521340366}"/>
    <dgm:cxn modelId="{B06FBC84-479D-424B-B83E-090294C70822}" type="presOf" srcId="{AF49ECA3-D4DF-4ED7-851B-4D3DC820275B}" destId="{5A9AE6F0-D800-47C7-98C8-95CE7E60CC06}" srcOrd="0" destOrd="0" presId="urn:microsoft.com/office/officeart/2016/7/layout/RepeatingBendingProcessNew"/>
    <dgm:cxn modelId="{DEB57289-5127-4120-AD10-9BD872CFB9EC}" type="presOf" srcId="{2B012052-4C21-44E5-AEB1-861D7EEA0716}" destId="{DF2FA9E3-929D-4CAD-AE4C-06579F80FF34}" srcOrd="0" destOrd="0" presId="urn:microsoft.com/office/officeart/2016/7/layout/RepeatingBendingProcessNew"/>
    <dgm:cxn modelId="{FAE91C92-6C5D-47A4-9B1B-17B1A2CA9622}" type="presOf" srcId="{9E22C9D4-4E5C-47B2-A659-0C201747D50E}" destId="{E4D1C6CB-5802-4858-9DCB-5CFF46BE31A2}" srcOrd="1" destOrd="0" presId="urn:microsoft.com/office/officeart/2016/7/layout/RepeatingBendingProcessNew"/>
    <dgm:cxn modelId="{484AAA9A-39D3-4EA9-8F55-A63D2CB3EA6F}" type="presOf" srcId="{DEA9D6CA-68BB-4449-A3BB-BAFCE8B1B08E}" destId="{B81F46D9-C7D8-4802-BBBD-AFF545AE490D}" srcOrd="0" destOrd="0" presId="urn:microsoft.com/office/officeart/2016/7/layout/RepeatingBendingProcessNew"/>
    <dgm:cxn modelId="{CFF883A2-AC03-48BA-B7AF-9069D800A070}" srcId="{4630C02B-A1CB-484A-80D7-CE213204E226}" destId="{7599EA13-FD35-47C0-AF92-D137C54EAE34}" srcOrd="0" destOrd="0" parTransId="{BB6C36DA-5C5A-4580-BFF2-08EEB9BBD531}" sibTransId="{2B012052-4C21-44E5-AEB1-861D7EEA0716}"/>
    <dgm:cxn modelId="{59D661A5-F633-4537-ACBB-56CF1DAA52E2}" srcId="{4630C02B-A1CB-484A-80D7-CE213204E226}" destId="{D49A50AA-5531-462E-8C6B-2D1D572CEF76}" srcOrd="2" destOrd="0" parTransId="{6F369621-E045-4191-A0BE-33D6341B5B64}" sibTransId="{1CCB9BCA-9727-450A-982A-1956F6D2DFC2}"/>
    <dgm:cxn modelId="{7B92F9B8-19A6-4EC7-B017-88C0673E5027}" type="presOf" srcId="{1CCB9BCA-9727-450A-982A-1956F6D2DFC2}" destId="{A32F2326-0CE4-48B3-8341-DAC6FFC4507A}" srcOrd="0" destOrd="0" presId="urn:microsoft.com/office/officeart/2016/7/layout/RepeatingBendingProcessNew"/>
    <dgm:cxn modelId="{4478F8B9-AD8B-4627-8AEE-1D53D88761FA}" srcId="{4630C02B-A1CB-484A-80D7-CE213204E226}" destId="{94FC52E5-4A0D-442C-AE92-C3C143D4DE63}" srcOrd="3" destOrd="0" parTransId="{696A8A5D-FC66-4650-A332-76DD92F3228E}" sibTransId="{9E22C9D4-4E5C-47B2-A659-0C201747D50E}"/>
    <dgm:cxn modelId="{6F38FDB9-D8AB-47A3-807E-23B821678F46}" srcId="{4630C02B-A1CB-484A-80D7-CE213204E226}" destId="{DEA9D6CA-68BB-4449-A3BB-BAFCE8B1B08E}" srcOrd="4" destOrd="0" parTransId="{74569FC1-AE37-442F-A2BB-402D90EACB3E}" sibTransId="{AF49ECA3-D4DF-4ED7-851B-4D3DC820275B}"/>
    <dgm:cxn modelId="{2EA05DBF-48FB-4A6C-94A8-606F4DB9564E}" type="presOf" srcId="{1CCB9BCA-9727-450A-982A-1956F6D2DFC2}" destId="{BC41CCB1-D0E5-4267-B432-C9A1E9892BA6}" srcOrd="1" destOrd="0" presId="urn:microsoft.com/office/officeart/2016/7/layout/RepeatingBendingProcessNew"/>
    <dgm:cxn modelId="{3546ECC5-6D31-4725-8821-D1D8431EEDCD}" type="presOf" srcId="{9E22C9D4-4E5C-47B2-A659-0C201747D50E}" destId="{06500DA3-5CDD-40D4-8E89-B80302A18FF6}" srcOrd="0" destOrd="0" presId="urn:microsoft.com/office/officeart/2016/7/layout/RepeatingBendingProcessNew"/>
    <dgm:cxn modelId="{BE8BACC8-C04B-4148-91BB-BC2AA39227FF}" type="presOf" srcId="{8E570030-53C6-4834-826D-BA99ABAC9CB3}" destId="{44F75209-8F1C-489E-B04F-C97A896FBA6B}" srcOrd="0" destOrd="0" presId="urn:microsoft.com/office/officeart/2016/7/layout/RepeatingBendingProcessNew"/>
    <dgm:cxn modelId="{565AE0CE-BE4F-4A16-AD61-ED3542889656}" type="presOf" srcId="{D49A50AA-5531-462E-8C6B-2D1D572CEF76}" destId="{F4E892C1-6120-4E1F-AED2-5551E891FD17}" srcOrd="0" destOrd="0" presId="urn:microsoft.com/office/officeart/2016/7/layout/RepeatingBendingProcessNew"/>
    <dgm:cxn modelId="{CCC5D2E0-6DD4-4178-9C54-9D7815BD7033}" type="presOf" srcId="{AF49ECA3-D4DF-4ED7-851B-4D3DC820275B}" destId="{C5E5E1FA-9465-4115-86EB-FF65268353A2}" srcOrd="1" destOrd="0" presId="urn:microsoft.com/office/officeart/2016/7/layout/RepeatingBendingProcessNew"/>
    <dgm:cxn modelId="{239ADAE3-20B9-460F-A035-644181CA26E6}" type="presOf" srcId="{7599EA13-FD35-47C0-AF92-D137C54EAE34}" destId="{A980BC21-95C3-48DB-A388-CB601AD3CA72}" srcOrd="0" destOrd="0" presId="urn:microsoft.com/office/officeart/2016/7/layout/RepeatingBendingProcessNew"/>
    <dgm:cxn modelId="{0CDA5E0B-F81A-4D66-B392-3F739D34E73A}" type="presParOf" srcId="{B2EAD3A6-F54A-4773-86BA-F55D044CB515}" destId="{A980BC21-95C3-48DB-A388-CB601AD3CA72}" srcOrd="0" destOrd="0" presId="urn:microsoft.com/office/officeart/2016/7/layout/RepeatingBendingProcessNew"/>
    <dgm:cxn modelId="{C3209065-9DA7-41DB-B181-C2914F8DC653}" type="presParOf" srcId="{B2EAD3A6-F54A-4773-86BA-F55D044CB515}" destId="{DF2FA9E3-929D-4CAD-AE4C-06579F80FF34}" srcOrd="1" destOrd="0" presId="urn:microsoft.com/office/officeart/2016/7/layout/RepeatingBendingProcessNew"/>
    <dgm:cxn modelId="{BCEF615C-0F26-4523-BB0B-5CD0F6114BAC}" type="presParOf" srcId="{DF2FA9E3-929D-4CAD-AE4C-06579F80FF34}" destId="{53C2F090-C5F4-48B1-85A0-160E87724F1E}" srcOrd="0" destOrd="0" presId="urn:microsoft.com/office/officeart/2016/7/layout/RepeatingBendingProcessNew"/>
    <dgm:cxn modelId="{FF8E7015-999C-4140-9CEA-48C6EE6BCC28}" type="presParOf" srcId="{B2EAD3A6-F54A-4773-86BA-F55D044CB515}" destId="{44F75209-8F1C-489E-B04F-C97A896FBA6B}" srcOrd="2" destOrd="0" presId="urn:microsoft.com/office/officeart/2016/7/layout/RepeatingBendingProcessNew"/>
    <dgm:cxn modelId="{9B034E55-EACD-468A-9937-FD395A6F2FC8}" type="presParOf" srcId="{B2EAD3A6-F54A-4773-86BA-F55D044CB515}" destId="{95760049-9019-42B2-9941-D0490C5612AA}" srcOrd="3" destOrd="0" presId="urn:microsoft.com/office/officeart/2016/7/layout/RepeatingBendingProcessNew"/>
    <dgm:cxn modelId="{2A7E9829-0375-4E44-B41C-38622D73CD42}" type="presParOf" srcId="{95760049-9019-42B2-9941-D0490C5612AA}" destId="{1B6400C4-D3D4-41FA-AEF7-20C659AF191D}" srcOrd="0" destOrd="0" presId="urn:microsoft.com/office/officeart/2016/7/layout/RepeatingBendingProcessNew"/>
    <dgm:cxn modelId="{D96F02D8-C3DE-4B41-8FF0-3DE3BA84AB35}" type="presParOf" srcId="{B2EAD3A6-F54A-4773-86BA-F55D044CB515}" destId="{F4E892C1-6120-4E1F-AED2-5551E891FD17}" srcOrd="4" destOrd="0" presId="urn:microsoft.com/office/officeart/2016/7/layout/RepeatingBendingProcessNew"/>
    <dgm:cxn modelId="{B5594A7E-5FB0-4E59-8791-962E445521C8}" type="presParOf" srcId="{B2EAD3A6-F54A-4773-86BA-F55D044CB515}" destId="{A32F2326-0CE4-48B3-8341-DAC6FFC4507A}" srcOrd="5" destOrd="0" presId="urn:microsoft.com/office/officeart/2016/7/layout/RepeatingBendingProcessNew"/>
    <dgm:cxn modelId="{A4E38F6B-FEC0-460E-8A72-D4E6D69D9965}" type="presParOf" srcId="{A32F2326-0CE4-48B3-8341-DAC6FFC4507A}" destId="{BC41CCB1-D0E5-4267-B432-C9A1E9892BA6}" srcOrd="0" destOrd="0" presId="urn:microsoft.com/office/officeart/2016/7/layout/RepeatingBendingProcessNew"/>
    <dgm:cxn modelId="{091F683B-8316-46B8-B2BF-3A1D7BB61219}" type="presParOf" srcId="{B2EAD3A6-F54A-4773-86BA-F55D044CB515}" destId="{41FFA6B5-9EDB-4DAC-880F-BB092AADC613}" srcOrd="6" destOrd="0" presId="urn:microsoft.com/office/officeart/2016/7/layout/RepeatingBendingProcessNew"/>
    <dgm:cxn modelId="{DA30B386-8008-4E73-ADC8-4F0D40892D08}" type="presParOf" srcId="{B2EAD3A6-F54A-4773-86BA-F55D044CB515}" destId="{06500DA3-5CDD-40D4-8E89-B80302A18FF6}" srcOrd="7" destOrd="0" presId="urn:microsoft.com/office/officeart/2016/7/layout/RepeatingBendingProcessNew"/>
    <dgm:cxn modelId="{FF4501DA-800E-47A3-A11C-8AEFC69D81E4}" type="presParOf" srcId="{06500DA3-5CDD-40D4-8E89-B80302A18FF6}" destId="{E4D1C6CB-5802-4858-9DCB-5CFF46BE31A2}" srcOrd="0" destOrd="0" presId="urn:microsoft.com/office/officeart/2016/7/layout/RepeatingBendingProcessNew"/>
    <dgm:cxn modelId="{21352F65-6A8A-4E07-9576-296ECDBB527E}" type="presParOf" srcId="{B2EAD3A6-F54A-4773-86BA-F55D044CB515}" destId="{B81F46D9-C7D8-4802-BBBD-AFF545AE490D}" srcOrd="8" destOrd="0" presId="urn:microsoft.com/office/officeart/2016/7/layout/RepeatingBendingProcessNew"/>
    <dgm:cxn modelId="{ACA965D1-6509-4FE4-B414-AA89A63ABF28}" type="presParOf" srcId="{B2EAD3A6-F54A-4773-86BA-F55D044CB515}" destId="{5A9AE6F0-D800-47C7-98C8-95CE7E60CC06}" srcOrd="9" destOrd="0" presId="urn:microsoft.com/office/officeart/2016/7/layout/RepeatingBendingProcessNew"/>
    <dgm:cxn modelId="{38AC5BFE-8FC5-422A-848C-C316EAD914E3}" type="presParOf" srcId="{5A9AE6F0-D800-47C7-98C8-95CE7E60CC06}" destId="{C5E5E1FA-9465-4115-86EB-FF65268353A2}" srcOrd="0" destOrd="0" presId="urn:microsoft.com/office/officeart/2016/7/layout/RepeatingBendingProcessNew"/>
    <dgm:cxn modelId="{9FEB8B46-B476-4BDC-AAB1-C500EB33564C}" type="presParOf" srcId="{B2EAD3A6-F54A-4773-86BA-F55D044CB515}" destId="{2C9C8822-DBD8-4D2C-BECB-2FDFF05A12C7}"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D4E64-2296-49F5-8313-B737E78FC4AA}">
      <dsp:nvSpPr>
        <dsp:cNvPr id="0" name=""/>
        <dsp:cNvSpPr/>
      </dsp:nvSpPr>
      <dsp:spPr>
        <a:xfrm>
          <a:off x="3371956" y="-94908"/>
          <a:ext cx="3584889" cy="3628737"/>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GB" sz="2400" kern="1200"/>
            <a:t>We all come into the world curious.</a:t>
          </a:r>
          <a:r>
            <a:rPr lang="en-GB" sz="2400" kern="1200">
              <a:latin typeface="Calibri Light" panose="020F0302020204030204"/>
            </a:rPr>
            <a:t> </a:t>
          </a:r>
          <a:endParaRPr lang="en-GB" sz="2400" kern="1200"/>
        </a:p>
        <a:p>
          <a:pPr marL="0" lvl="0" indent="0" algn="ctr" defTabSz="1066800" rtl="0">
            <a:lnSpc>
              <a:spcPct val="90000"/>
            </a:lnSpc>
            <a:spcBef>
              <a:spcPct val="0"/>
            </a:spcBef>
            <a:spcAft>
              <a:spcPct val="35000"/>
            </a:spcAft>
            <a:buNone/>
          </a:pPr>
          <a:r>
            <a:rPr lang="en-GB" sz="2400" b="1" i="1" kern="1200"/>
            <a:t>“The greatest invention in the world is the mind of a child”</a:t>
          </a:r>
          <a:r>
            <a:rPr lang="en-GB" sz="2400" b="1" i="1" kern="1200">
              <a:latin typeface="Calibri Light" panose="020F0302020204030204"/>
            </a:rPr>
            <a:t> </a:t>
          </a:r>
          <a:endParaRPr lang="en-GB" sz="2400" b="1" i="1" kern="1200"/>
        </a:p>
        <a:p>
          <a:pPr marL="0" lvl="0" indent="0" algn="ctr" defTabSz="1066800">
            <a:lnSpc>
              <a:spcPct val="90000"/>
            </a:lnSpc>
            <a:spcBef>
              <a:spcPct val="0"/>
            </a:spcBef>
            <a:spcAft>
              <a:spcPct val="35000"/>
            </a:spcAft>
            <a:buNone/>
          </a:pPr>
          <a:r>
            <a:rPr lang="en-GB" sz="1800" b="1" i="1" kern="1200"/>
            <a:t>Thomas Edison</a:t>
          </a:r>
        </a:p>
      </dsp:txBody>
      <dsp:txXfrm>
        <a:off x="3896951" y="436508"/>
        <a:ext cx="2534899" cy="2565905"/>
      </dsp:txXfrm>
    </dsp:sp>
    <dsp:sp modelId="{99B2C0B2-FA62-4312-AD72-2CE9781E95C9}">
      <dsp:nvSpPr>
        <dsp:cNvPr id="0" name=""/>
        <dsp:cNvSpPr/>
      </dsp:nvSpPr>
      <dsp:spPr>
        <a:xfrm rot="20826455" flipH="1">
          <a:off x="11335776" y="249619"/>
          <a:ext cx="507204" cy="35316"/>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1346237" y="255500"/>
        <a:ext cx="496609" cy="21190"/>
      </dsp:txXfrm>
    </dsp:sp>
    <dsp:sp modelId="{479CA6E0-C9F2-4623-8914-8A0B457DF262}">
      <dsp:nvSpPr>
        <dsp:cNvPr id="0" name=""/>
        <dsp:cNvSpPr/>
      </dsp:nvSpPr>
      <dsp:spPr>
        <a:xfrm>
          <a:off x="2531489" y="560464"/>
          <a:ext cx="1503456" cy="1456818"/>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GB" sz="6200" kern="1200"/>
        </a:p>
      </dsp:txBody>
      <dsp:txXfrm>
        <a:off x="2751665" y="773810"/>
        <a:ext cx="1063104" cy="1030126"/>
      </dsp:txXfrm>
    </dsp:sp>
    <dsp:sp modelId="{FC15C1B4-D992-41B4-AFDC-325D53419B28}">
      <dsp:nvSpPr>
        <dsp:cNvPr id="0" name=""/>
        <dsp:cNvSpPr/>
      </dsp:nvSpPr>
      <dsp:spPr>
        <a:xfrm rot="1583475">
          <a:off x="7182607" y="925174"/>
          <a:ext cx="1321515" cy="768222"/>
        </a:xfrm>
        <a:prstGeom prst="curvedDownArrow">
          <a:avLst/>
        </a:prstGeom>
        <a:solidFill>
          <a:schemeClr val="accent3">
            <a:shade val="90000"/>
            <a:hueOff val="0"/>
            <a:satOff val="0"/>
            <a:lumOff val="264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7194617" y="1027597"/>
        <a:ext cx="1091048" cy="460934"/>
      </dsp:txXfrm>
    </dsp:sp>
    <dsp:sp modelId="{A9DA2E7E-AE99-48FE-8AAC-003D62877598}">
      <dsp:nvSpPr>
        <dsp:cNvPr id="0" name=""/>
        <dsp:cNvSpPr/>
      </dsp:nvSpPr>
      <dsp:spPr>
        <a:xfrm>
          <a:off x="7244451" y="1737240"/>
          <a:ext cx="3686037" cy="3653316"/>
        </a:xfrm>
        <a:prstGeom prst="ellipse">
          <a:avLst/>
        </a:prstGeom>
        <a:solidFill>
          <a:schemeClr val="accent3">
            <a:shade val="80000"/>
            <a:hueOff val="0"/>
            <a:satOff val="0"/>
            <a:lumOff val="63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At </a:t>
          </a:r>
          <a:r>
            <a:rPr lang="en-GB" sz="2400" b="1" kern="1200"/>
            <a:t>5</a:t>
          </a:r>
          <a:r>
            <a:rPr lang="en-GB" sz="2400" kern="1200"/>
            <a:t> years old 98% of children have no problem thinking divergently. Not surprising as under 3s ask their parents on average 100 questions a day.</a:t>
          </a:r>
        </a:p>
      </dsp:txBody>
      <dsp:txXfrm>
        <a:off x="7784259" y="2272256"/>
        <a:ext cx="2606421" cy="2583284"/>
      </dsp:txXfrm>
    </dsp:sp>
    <dsp:sp modelId="{7B5E2520-2E58-486E-9497-345768380E3D}">
      <dsp:nvSpPr>
        <dsp:cNvPr id="0" name=""/>
        <dsp:cNvSpPr/>
      </dsp:nvSpPr>
      <dsp:spPr>
        <a:xfrm rot="4033147">
          <a:off x="7276103" y="5195048"/>
          <a:ext cx="626639" cy="1302787"/>
        </a:xfrm>
        <a:prstGeom prst="curvedLeftArrow">
          <a:avLst/>
        </a:prstGeom>
        <a:solidFill>
          <a:schemeClr val="accent3">
            <a:shade val="90000"/>
            <a:hueOff val="0"/>
            <a:satOff val="0"/>
            <a:lumOff val="52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GB" sz="5500" kern="1200"/>
        </a:p>
      </dsp:txBody>
      <dsp:txXfrm rot="10800000">
        <a:off x="7333703" y="5368941"/>
        <a:ext cx="438647" cy="781673"/>
      </dsp:txXfrm>
    </dsp:sp>
    <dsp:sp modelId="{F4C11B51-4C27-4AEB-AC6F-7FC94081ADC5}">
      <dsp:nvSpPr>
        <dsp:cNvPr id="0" name=""/>
        <dsp:cNvSpPr/>
      </dsp:nvSpPr>
      <dsp:spPr>
        <a:xfrm>
          <a:off x="4150608" y="3587281"/>
          <a:ext cx="2812983" cy="2690751"/>
        </a:xfrm>
        <a:prstGeom prst="ellipse">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GB" sz="2400" kern="1200"/>
            <a:t>By </a:t>
          </a:r>
          <a:r>
            <a:rPr lang="en-GB" sz="2400" b="1" kern="1200"/>
            <a:t>10-11</a:t>
          </a:r>
          <a:r>
            <a:rPr lang="en-GB" sz="2400" kern="1200"/>
            <a:t> years children have pretty much stopped asking questions</a:t>
          </a:r>
          <a:r>
            <a:rPr lang="en-GB" sz="2400" kern="1200">
              <a:latin typeface="Calibri Light" panose="020F0302020204030204"/>
            </a:rPr>
            <a:t> </a:t>
          </a:r>
          <a:endParaRPr lang="en-GB" sz="2400" kern="1200"/>
        </a:p>
      </dsp:txBody>
      <dsp:txXfrm>
        <a:off x="4562560" y="3981332"/>
        <a:ext cx="1989079" cy="1902649"/>
      </dsp:txXfrm>
    </dsp:sp>
    <dsp:sp modelId="{E538586B-91BB-43FE-A87E-1A4B4C5361EA}">
      <dsp:nvSpPr>
        <dsp:cNvPr id="0" name=""/>
        <dsp:cNvSpPr/>
      </dsp:nvSpPr>
      <dsp:spPr>
        <a:xfrm rot="10614378">
          <a:off x="3151412" y="3527014"/>
          <a:ext cx="1115888" cy="633434"/>
        </a:xfrm>
        <a:prstGeom prst="curvedUpArrow">
          <a:avLst/>
        </a:prstGeom>
        <a:solidFill>
          <a:schemeClr val="accent3">
            <a:shade val="90000"/>
            <a:hueOff val="0"/>
            <a:satOff val="0"/>
            <a:lumOff val="79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rot="10800000">
        <a:off x="3341304" y="3648573"/>
        <a:ext cx="925858" cy="380060"/>
      </dsp:txXfrm>
    </dsp:sp>
    <dsp:sp modelId="{78DDF917-1CD7-4EC6-BEB0-693CF627CC42}">
      <dsp:nvSpPr>
        <dsp:cNvPr id="0" name=""/>
        <dsp:cNvSpPr/>
      </dsp:nvSpPr>
      <dsp:spPr>
        <a:xfrm>
          <a:off x="709871" y="3579912"/>
          <a:ext cx="2716694" cy="2707711"/>
        </a:xfrm>
        <a:prstGeom prst="ellipse">
          <a:avLst/>
        </a:prstGeom>
        <a:solidFill>
          <a:schemeClr val="accent3">
            <a:shade val="80000"/>
            <a:hueOff val="0"/>
            <a:satOff val="0"/>
            <a:lumOff val="12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a:p>
          <a:pPr marL="0" lvl="0" indent="0" algn="ctr" defTabSz="1066800">
            <a:lnSpc>
              <a:spcPct val="90000"/>
            </a:lnSpc>
            <a:spcBef>
              <a:spcPct val="0"/>
            </a:spcBef>
            <a:spcAft>
              <a:spcPct val="35000"/>
            </a:spcAft>
            <a:buNone/>
          </a:pPr>
          <a:r>
            <a:rPr lang="en-GB" sz="2400" kern="1200"/>
            <a:t>Sadly by the age of </a:t>
          </a:r>
          <a:r>
            <a:rPr lang="en-GB" sz="2400" b="1" kern="1200"/>
            <a:t>25</a:t>
          </a:r>
          <a:r>
            <a:rPr lang="en-GB" sz="2400" kern="1200"/>
            <a:t>, only 2% can think outside the box.</a:t>
          </a:r>
        </a:p>
      </dsp:txBody>
      <dsp:txXfrm>
        <a:off x="1107722" y="3976447"/>
        <a:ext cx="1920992" cy="1914641"/>
      </dsp:txXfrm>
    </dsp:sp>
    <dsp:sp modelId="{392CD035-2990-4918-9EF6-B9D85CA67CF6}">
      <dsp:nvSpPr>
        <dsp:cNvPr id="0" name=""/>
        <dsp:cNvSpPr/>
      </dsp:nvSpPr>
      <dsp:spPr>
        <a:xfrm rot="3206736">
          <a:off x="1274183" y="3808221"/>
          <a:ext cx="294288" cy="506115"/>
        </a:xfrm>
        <a:prstGeom prst="rightArrow">
          <a:avLst>
            <a:gd name="adj1" fmla="val 60000"/>
            <a:gd name="adj2" fmla="val 50000"/>
          </a:avLst>
        </a:prstGeom>
        <a:solidFill>
          <a:schemeClr val="accent3">
            <a:shade val="90000"/>
            <a:hueOff val="0"/>
            <a:satOff val="0"/>
            <a:lumOff val="105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1292035" y="3873984"/>
        <a:ext cx="206002" cy="303669"/>
      </dsp:txXfrm>
    </dsp:sp>
    <dsp:sp modelId="{28D0C396-0A17-49D8-9E0D-18444BA40578}">
      <dsp:nvSpPr>
        <dsp:cNvPr id="0" name=""/>
        <dsp:cNvSpPr/>
      </dsp:nvSpPr>
      <dsp:spPr>
        <a:xfrm>
          <a:off x="496312" y="3068237"/>
          <a:ext cx="1379754" cy="1351801"/>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en-GB" sz="5700" kern="1200"/>
        </a:p>
      </dsp:txBody>
      <dsp:txXfrm>
        <a:off x="698372" y="3266204"/>
        <a:ext cx="975634" cy="955867"/>
      </dsp:txXfrm>
    </dsp:sp>
    <dsp:sp modelId="{8DCE7722-9A88-49BA-851E-AEC30D85953E}">
      <dsp:nvSpPr>
        <dsp:cNvPr id="0" name=""/>
        <dsp:cNvSpPr/>
      </dsp:nvSpPr>
      <dsp:spPr>
        <a:xfrm rot="18369434">
          <a:off x="2935877" y="2259553"/>
          <a:ext cx="368216" cy="506115"/>
        </a:xfrm>
        <a:prstGeom prst="rightArrow">
          <a:avLst>
            <a:gd name="adj1" fmla="val 60000"/>
            <a:gd name="adj2" fmla="val 50000"/>
          </a:avLst>
        </a:prstGeom>
        <a:solidFill>
          <a:schemeClr val="accent3">
            <a:shade val="90000"/>
            <a:hueOff val="0"/>
            <a:satOff val="0"/>
            <a:lumOff val="132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2958522" y="2405371"/>
        <a:ext cx="257751" cy="303669"/>
      </dsp:txXfrm>
    </dsp:sp>
    <dsp:sp modelId="{C6331ABB-A694-425B-A1E1-A715128D0057}">
      <dsp:nvSpPr>
        <dsp:cNvPr id="0" name=""/>
        <dsp:cNvSpPr/>
      </dsp:nvSpPr>
      <dsp:spPr>
        <a:xfrm>
          <a:off x="9671575" y="4688576"/>
          <a:ext cx="1709741" cy="1643234"/>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9921961" y="4929222"/>
        <a:ext cx="1208969" cy="1161942"/>
      </dsp:txXfrm>
    </dsp:sp>
    <dsp:sp modelId="{6EB46C4B-1033-4626-9020-4564B313B2BF}">
      <dsp:nvSpPr>
        <dsp:cNvPr id="0" name=""/>
        <dsp:cNvSpPr/>
      </dsp:nvSpPr>
      <dsp:spPr>
        <a:xfrm rot="8684481" flipH="1">
          <a:off x="10735300" y="1001490"/>
          <a:ext cx="54504" cy="137982"/>
        </a:xfrm>
        <a:prstGeom prst="rightArrow">
          <a:avLst>
            <a:gd name="adj1" fmla="val 60000"/>
            <a:gd name="adj2" fmla="val 50000"/>
          </a:avLst>
        </a:prstGeom>
        <a:solidFill>
          <a:schemeClr val="accent3">
            <a:shade val="90000"/>
            <a:hueOff val="0"/>
            <a:satOff val="0"/>
            <a:lumOff val="158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0736800" y="1033805"/>
        <a:ext cx="38153" cy="827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A9E3-929D-4CAD-AE4C-06579F80FF34}">
      <dsp:nvSpPr>
        <dsp:cNvPr id="0" name=""/>
        <dsp:cNvSpPr/>
      </dsp:nvSpPr>
      <dsp:spPr>
        <a:xfrm>
          <a:off x="3342779" y="1135924"/>
          <a:ext cx="736615" cy="91440"/>
        </a:xfrm>
        <a:custGeom>
          <a:avLst/>
          <a:gdLst/>
          <a:ahLst/>
          <a:cxnLst/>
          <a:rect l="0" t="0" r="0" b="0"/>
          <a:pathLst>
            <a:path>
              <a:moveTo>
                <a:pt x="0" y="45720"/>
              </a:moveTo>
              <a:lnTo>
                <a:pt x="7366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1906" y="1177808"/>
        <a:ext cx="38360" cy="7672"/>
      </dsp:txXfrm>
    </dsp:sp>
    <dsp:sp modelId="{A980BC21-95C3-48DB-A388-CB601AD3CA72}">
      <dsp:nvSpPr>
        <dsp:cNvPr id="0" name=""/>
        <dsp:cNvSpPr/>
      </dsp:nvSpPr>
      <dsp:spPr>
        <a:xfrm>
          <a:off x="8861" y="180928"/>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To alert</a:t>
          </a:r>
        </a:p>
      </dsp:txBody>
      <dsp:txXfrm>
        <a:off x="8861" y="180928"/>
        <a:ext cx="3335718" cy="2001430"/>
      </dsp:txXfrm>
    </dsp:sp>
    <dsp:sp modelId="{95760049-9019-42B2-9941-D0490C5612AA}">
      <dsp:nvSpPr>
        <dsp:cNvPr id="0" name=""/>
        <dsp:cNvSpPr/>
      </dsp:nvSpPr>
      <dsp:spPr>
        <a:xfrm>
          <a:off x="7445713" y="1135924"/>
          <a:ext cx="736615" cy="91440"/>
        </a:xfrm>
        <a:custGeom>
          <a:avLst/>
          <a:gdLst/>
          <a:ahLst/>
          <a:cxnLst/>
          <a:rect l="0" t="0" r="0" b="0"/>
          <a:pathLst>
            <a:path>
              <a:moveTo>
                <a:pt x="0" y="45720"/>
              </a:moveTo>
              <a:lnTo>
                <a:pt x="7366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94840" y="1177808"/>
        <a:ext cx="38360" cy="7672"/>
      </dsp:txXfrm>
    </dsp:sp>
    <dsp:sp modelId="{44F75209-8F1C-489E-B04F-C97A896FBA6B}">
      <dsp:nvSpPr>
        <dsp:cNvPr id="0" name=""/>
        <dsp:cNvSpPr/>
      </dsp:nvSpPr>
      <dsp:spPr>
        <a:xfrm>
          <a:off x="4111794" y="180928"/>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For action</a:t>
          </a:r>
        </a:p>
      </dsp:txBody>
      <dsp:txXfrm>
        <a:off x="4111794" y="180928"/>
        <a:ext cx="3335718" cy="2001430"/>
      </dsp:txXfrm>
    </dsp:sp>
    <dsp:sp modelId="{A32F2326-0CE4-48B3-8341-DAC6FFC4507A}">
      <dsp:nvSpPr>
        <dsp:cNvPr id="0" name=""/>
        <dsp:cNvSpPr/>
      </dsp:nvSpPr>
      <dsp:spPr>
        <a:xfrm>
          <a:off x="1676720" y="2180559"/>
          <a:ext cx="8205866" cy="736615"/>
        </a:xfrm>
        <a:custGeom>
          <a:avLst/>
          <a:gdLst/>
          <a:ahLst/>
          <a:cxnLst/>
          <a:rect l="0" t="0" r="0" b="0"/>
          <a:pathLst>
            <a:path>
              <a:moveTo>
                <a:pt x="8205866" y="0"/>
              </a:moveTo>
              <a:lnTo>
                <a:pt x="8205866" y="385407"/>
              </a:lnTo>
              <a:lnTo>
                <a:pt x="0" y="385407"/>
              </a:lnTo>
              <a:lnTo>
                <a:pt x="0" y="73661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73612" y="2545031"/>
        <a:ext cx="412082" cy="7672"/>
      </dsp:txXfrm>
    </dsp:sp>
    <dsp:sp modelId="{F4E892C1-6120-4E1F-AED2-5551E891FD17}">
      <dsp:nvSpPr>
        <dsp:cNvPr id="0" name=""/>
        <dsp:cNvSpPr/>
      </dsp:nvSpPr>
      <dsp:spPr>
        <a:xfrm>
          <a:off x="8214728" y="180928"/>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To inform</a:t>
          </a:r>
        </a:p>
      </dsp:txBody>
      <dsp:txXfrm>
        <a:off x="8214728" y="180928"/>
        <a:ext cx="3335718" cy="2001430"/>
      </dsp:txXfrm>
    </dsp:sp>
    <dsp:sp modelId="{06500DA3-5CDD-40D4-8E89-B80302A18FF6}">
      <dsp:nvSpPr>
        <dsp:cNvPr id="0" name=""/>
        <dsp:cNvSpPr/>
      </dsp:nvSpPr>
      <dsp:spPr>
        <a:xfrm>
          <a:off x="3342779" y="3904570"/>
          <a:ext cx="783748" cy="91440"/>
        </a:xfrm>
        <a:custGeom>
          <a:avLst/>
          <a:gdLst/>
          <a:ahLst/>
          <a:cxnLst/>
          <a:rect l="0" t="0" r="0" b="0"/>
          <a:pathLst>
            <a:path>
              <a:moveTo>
                <a:pt x="0" y="45720"/>
              </a:moveTo>
              <a:lnTo>
                <a:pt x="408974" y="45720"/>
              </a:lnTo>
              <a:lnTo>
                <a:pt x="408974" y="55146"/>
              </a:lnTo>
              <a:lnTo>
                <a:pt x="783748" y="5514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4294" y="3946454"/>
        <a:ext cx="40720" cy="7672"/>
      </dsp:txXfrm>
    </dsp:sp>
    <dsp:sp modelId="{41FFA6B5-9EDB-4DAC-880F-BB092AADC613}">
      <dsp:nvSpPr>
        <dsp:cNvPr id="0" name=""/>
        <dsp:cNvSpPr/>
      </dsp:nvSpPr>
      <dsp:spPr>
        <a:xfrm>
          <a:off x="8861" y="2949575"/>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 Accountability</a:t>
          </a:r>
        </a:p>
      </dsp:txBody>
      <dsp:txXfrm>
        <a:off x="8861" y="2949575"/>
        <a:ext cx="3335718" cy="2001430"/>
      </dsp:txXfrm>
    </dsp:sp>
    <dsp:sp modelId="{5A9AE6F0-D800-47C7-98C8-95CE7E60CC06}">
      <dsp:nvSpPr>
        <dsp:cNvPr id="0" name=""/>
        <dsp:cNvSpPr/>
      </dsp:nvSpPr>
      <dsp:spPr>
        <a:xfrm>
          <a:off x="7492846" y="3904570"/>
          <a:ext cx="689481" cy="91440"/>
        </a:xfrm>
        <a:custGeom>
          <a:avLst/>
          <a:gdLst/>
          <a:ahLst/>
          <a:cxnLst/>
          <a:rect l="0" t="0" r="0" b="0"/>
          <a:pathLst>
            <a:path>
              <a:moveTo>
                <a:pt x="0" y="55146"/>
              </a:moveTo>
              <a:lnTo>
                <a:pt x="361840" y="55146"/>
              </a:lnTo>
              <a:lnTo>
                <a:pt x="361840" y="45720"/>
              </a:lnTo>
              <a:lnTo>
                <a:pt x="68948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19584" y="3946454"/>
        <a:ext cx="36007" cy="7672"/>
      </dsp:txXfrm>
    </dsp:sp>
    <dsp:sp modelId="{B81F46D9-C7D8-4802-BBBD-AFF545AE490D}">
      <dsp:nvSpPr>
        <dsp:cNvPr id="0" name=""/>
        <dsp:cNvSpPr/>
      </dsp:nvSpPr>
      <dsp:spPr>
        <a:xfrm>
          <a:off x="4158928" y="2959001"/>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Transparency</a:t>
          </a:r>
        </a:p>
      </dsp:txBody>
      <dsp:txXfrm>
        <a:off x="4158928" y="2959001"/>
        <a:ext cx="3335718" cy="2001430"/>
      </dsp:txXfrm>
    </dsp:sp>
    <dsp:sp modelId="{2C9C8822-DBD8-4D2C-BECB-2FDFF05A12C7}">
      <dsp:nvSpPr>
        <dsp:cNvPr id="0" name=""/>
        <dsp:cNvSpPr/>
      </dsp:nvSpPr>
      <dsp:spPr>
        <a:xfrm>
          <a:off x="8214728" y="2949575"/>
          <a:ext cx="3335718" cy="2001430"/>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Improvement</a:t>
          </a:r>
        </a:p>
      </dsp:txBody>
      <dsp:txXfrm>
        <a:off x="8214728" y="2949575"/>
        <a:ext cx="3335718" cy="20014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A9E3-929D-4CAD-AE4C-06579F80FF34}">
      <dsp:nvSpPr>
        <dsp:cNvPr id="0" name=""/>
        <dsp:cNvSpPr/>
      </dsp:nvSpPr>
      <dsp:spPr>
        <a:xfrm>
          <a:off x="3342779" y="1135924"/>
          <a:ext cx="736615" cy="91440"/>
        </a:xfrm>
        <a:custGeom>
          <a:avLst/>
          <a:gdLst/>
          <a:ahLst/>
          <a:cxnLst/>
          <a:rect l="0" t="0" r="0" b="0"/>
          <a:pathLst>
            <a:path>
              <a:moveTo>
                <a:pt x="0" y="45720"/>
              </a:moveTo>
              <a:lnTo>
                <a:pt x="7366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1906" y="1177808"/>
        <a:ext cx="38360" cy="7672"/>
      </dsp:txXfrm>
    </dsp:sp>
    <dsp:sp modelId="{A980BC21-95C3-48DB-A388-CB601AD3CA72}">
      <dsp:nvSpPr>
        <dsp:cNvPr id="0" name=""/>
        <dsp:cNvSpPr/>
      </dsp:nvSpPr>
      <dsp:spPr>
        <a:xfrm>
          <a:off x="8861" y="180928"/>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DSL</a:t>
          </a:r>
          <a:endParaRPr lang="en-US" sz="2600" b="1" kern="1200" dirty="0"/>
        </a:p>
      </dsp:txBody>
      <dsp:txXfrm>
        <a:off x="8861" y="180928"/>
        <a:ext cx="3335718" cy="2001430"/>
      </dsp:txXfrm>
    </dsp:sp>
    <dsp:sp modelId="{95760049-9019-42B2-9941-D0490C5612AA}">
      <dsp:nvSpPr>
        <dsp:cNvPr id="0" name=""/>
        <dsp:cNvSpPr/>
      </dsp:nvSpPr>
      <dsp:spPr>
        <a:xfrm>
          <a:off x="7445713" y="1135924"/>
          <a:ext cx="736615" cy="91440"/>
        </a:xfrm>
        <a:custGeom>
          <a:avLst/>
          <a:gdLst/>
          <a:ahLst/>
          <a:cxnLst/>
          <a:rect l="0" t="0" r="0" b="0"/>
          <a:pathLst>
            <a:path>
              <a:moveTo>
                <a:pt x="0" y="45720"/>
              </a:moveTo>
              <a:lnTo>
                <a:pt x="7366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94840" y="1177808"/>
        <a:ext cx="38360" cy="7672"/>
      </dsp:txXfrm>
    </dsp:sp>
    <dsp:sp modelId="{44F75209-8F1C-489E-B04F-C97A896FBA6B}">
      <dsp:nvSpPr>
        <dsp:cNvPr id="0" name=""/>
        <dsp:cNvSpPr/>
      </dsp:nvSpPr>
      <dsp:spPr>
        <a:xfrm>
          <a:off x="4111794" y="180928"/>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Key academy/trust staff</a:t>
          </a:r>
        </a:p>
      </dsp:txBody>
      <dsp:txXfrm>
        <a:off x="4111794" y="180928"/>
        <a:ext cx="3335718" cy="2001430"/>
      </dsp:txXfrm>
    </dsp:sp>
    <dsp:sp modelId="{A32F2326-0CE4-48B3-8341-DAC6FFC4507A}">
      <dsp:nvSpPr>
        <dsp:cNvPr id="0" name=""/>
        <dsp:cNvSpPr/>
      </dsp:nvSpPr>
      <dsp:spPr>
        <a:xfrm>
          <a:off x="1676720" y="2180559"/>
          <a:ext cx="8205866" cy="736615"/>
        </a:xfrm>
        <a:custGeom>
          <a:avLst/>
          <a:gdLst/>
          <a:ahLst/>
          <a:cxnLst/>
          <a:rect l="0" t="0" r="0" b="0"/>
          <a:pathLst>
            <a:path>
              <a:moveTo>
                <a:pt x="8205866" y="0"/>
              </a:moveTo>
              <a:lnTo>
                <a:pt x="8205866" y="385407"/>
              </a:lnTo>
              <a:lnTo>
                <a:pt x="0" y="385407"/>
              </a:lnTo>
              <a:lnTo>
                <a:pt x="0" y="73661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73612" y="2545031"/>
        <a:ext cx="412082" cy="7672"/>
      </dsp:txXfrm>
    </dsp:sp>
    <dsp:sp modelId="{F4E892C1-6120-4E1F-AED2-5551E891FD17}">
      <dsp:nvSpPr>
        <dsp:cNvPr id="0" name=""/>
        <dsp:cNvSpPr/>
      </dsp:nvSpPr>
      <dsp:spPr>
        <a:xfrm>
          <a:off x="8214728" y="180928"/>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Statutory Safeguarding Partners</a:t>
          </a:r>
        </a:p>
      </dsp:txBody>
      <dsp:txXfrm>
        <a:off x="8214728" y="180928"/>
        <a:ext cx="3335718" cy="2001430"/>
      </dsp:txXfrm>
    </dsp:sp>
    <dsp:sp modelId="{06500DA3-5CDD-40D4-8E89-B80302A18FF6}">
      <dsp:nvSpPr>
        <dsp:cNvPr id="0" name=""/>
        <dsp:cNvSpPr/>
      </dsp:nvSpPr>
      <dsp:spPr>
        <a:xfrm>
          <a:off x="3342779" y="3904570"/>
          <a:ext cx="783748" cy="91440"/>
        </a:xfrm>
        <a:custGeom>
          <a:avLst/>
          <a:gdLst/>
          <a:ahLst/>
          <a:cxnLst/>
          <a:rect l="0" t="0" r="0" b="0"/>
          <a:pathLst>
            <a:path>
              <a:moveTo>
                <a:pt x="0" y="45720"/>
              </a:moveTo>
              <a:lnTo>
                <a:pt x="408974" y="45720"/>
              </a:lnTo>
              <a:lnTo>
                <a:pt x="408974" y="55146"/>
              </a:lnTo>
              <a:lnTo>
                <a:pt x="783748" y="5514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4294" y="3946454"/>
        <a:ext cx="40720" cy="7672"/>
      </dsp:txXfrm>
    </dsp:sp>
    <dsp:sp modelId="{41FFA6B5-9EDB-4DAC-880F-BB092AADC613}">
      <dsp:nvSpPr>
        <dsp:cNvPr id="0" name=""/>
        <dsp:cNvSpPr/>
      </dsp:nvSpPr>
      <dsp:spPr>
        <a:xfrm>
          <a:off x="8861" y="2949575"/>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Courts/legal proceedings/child safeguarding practice reviews  </a:t>
          </a:r>
        </a:p>
      </dsp:txBody>
      <dsp:txXfrm>
        <a:off x="8861" y="2949575"/>
        <a:ext cx="3335718" cy="2001430"/>
      </dsp:txXfrm>
    </dsp:sp>
    <dsp:sp modelId="{5A9AE6F0-D800-47C7-98C8-95CE7E60CC06}">
      <dsp:nvSpPr>
        <dsp:cNvPr id="0" name=""/>
        <dsp:cNvSpPr/>
      </dsp:nvSpPr>
      <dsp:spPr>
        <a:xfrm>
          <a:off x="7492846" y="3904570"/>
          <a:ext cx="689481" cy="91440"/>
        </a:xfrm>
        <a:custGeom>
          <a:avLst/>
          <a:gdLst/>
          <a:ahLst/>
          <a:cxnLst/>
          <a:rect l="0" t="0" r="0" b="0"/>
          <a:pathLst>
            <a:path>
              <a:moveTo>
                <a:pt x="0" y="55146"/>
              </a:moveTo>
              <a:lnTo>
                <a:pt x="361840" y="55146"/>
              </a:lnTo>
              <a:lnTo>
                <a:pt x="361840" y="45720"/>
              </a:lnTo>
              <a:lnTo>
                <a:pt x="68948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19584" y="3946454"/>
        <a:ext cx="36007" cy="7672"/>
      </dsp:txXfrm>
    </dsp:sp>
    <dsp:sp modelId="{B81F46D9-C7D8-4802-BBBD-AFF545AE490D}">
      <dsp:nvSpPr>
        <dsp:cNvPr id="0" name=""/>
        <dsp:cNvSpPr/>
      </dsp:nvSpPr>
      <dsp:spPr>
        <a:xfrm>
          <a:off x="4158928" y="2959001"/>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Parents/carers</a:t>
          </a:r>
        </a:p>
      </dsp:txBody>
      <dsp:txXfrm>
        <a:off x="4158928" y="2959001"/>
        <a:ext cx="3335718" cy="2001430"/>
      </dsp:txXfrm>
    </dsp:sp>
    <dsp:sp modelId="{2C9C8822-DBD8-4D2C-BECB-2FDFF05A12C7}">
      <dsp:nvSpPr>
        <dsp:cNvPr id="0" name=""/>
        <dsp:cNvSpPr/>
      </dsp:nvSpPr>
      <dsp:spPr>
        <a:xfrm>
          <a:off x="8214728" y="2949575"/>
          <a:ext cx="3335718" cy="20014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The child </a:t>
          </a:r>
        </a:p>
      </dsp:txBody>
      <dsp:txXfrm>
        <a:off x="8214728" y="2949575"/>
        <a:ext cx="3335718" cy="20014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A9E3-929D-4CAD-AE4C-06579F80FF34}">
      <dsp:nvSpPr>
        <dsp:cNvPr id="0" name=""/>
        <dsp:cNvSpPr/>
      </dsp:nvSpPr>
      <dsp:spPr>
        <a:xfrm>
          <a:off x="3333918" y="1135924"/>
          <a:ext cx="745476" cy="91440"/>
        </a:xfrm>
        <a:custGeom>
          <a:avLst/>
          <a:gdLst/>
          <a:ahLst/>
          <a:cxnLst/>
          <a:rect l="0" t="0" r="0" b="0"/>
          <a:pathLst>
            <a:path>
              <a:moveTo>
                <a:pt x="0" y="45720"/>
              </a:moveTo>
              <a:lnTo>
                <a:pt x="7454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87254" y="1177808"/>
        <a:ext cx="38803" cy="7672"/>
      </dsp:txXfrm>
    </dsp:sp>
    <dsp:sp modelId="{A980BC21-95C3-48DB-A388-CB601AD3CA72}">
      <dsp:nvSpPr>
        <dsp:cNvPr id="0" name=""/>
        <dsp:cNvSpPr/>
      </dsp:nvSpPr>
      <dsp:spPr>
        <a:xfrm>
          <a:off x="0" y="180928"/>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Professional</a:t>
          </a:r>
        </a:p>
      </dsp:txBody>
      <dsp:txXfrm>
        <a:off x="0" y="180928"/>
        <a:ext cx="3335718" cy="2001430"/>
      </dsp:txXfrm>
    </dsp:sp>
    <dsp:sp modelId="{95760049-9019-42B2-9941-D0490C5612AA}">
      <dsp:nvSpPr>
        <dsp:cNvPr id="0" name=""/>
        <dsp:cNvSpPr/>
      </dsp:nvSpPr>
      <dsp:spPr>
        <a:xfrm>
          <a:off x="7445713" y="1135924"/>
          <a:ext cx="736615" cy="91440"/>
        </a:xfrm>
        <a:custGeom>
          <a:avLst/>
          <a:gdLst/>
          <a:ahLst/>
          <a:cxnLst/>
          <a:rect l="0" t="0" r="0" b="0"/>
          <a:pathLst>
            <a:path>
              <a:moveTo>
                <a:pt x="0" y="45720"/>
              </a:moveTo>
              <a:lnTo>
                <a:pt x="7366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94840" y="1177808"/>
        <a:ext cx="38360" cy="7672"/>
      </dsp:txXfrm>
    </dsp:sp>
    <dsp:sp modelId="{44F75209-8F1C-489E-B04F-C97A896FBA6B}">
      <dsp:nvSpPr>
        <dsp:cNvPr id="0" name=""/>
        <dsp:cNvSpPr/>
      </dsp:nvSpPr>
      <dsp:spPr>
        <a:xfrm>
          <a:off x="4111794" y="180928"/>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 Own words- primary evidence/ contemporaneous notes</a:t>
          </a:r>
        </a:p>
      </dsp:txBody>
      <dsp:txXfrm>
        <a:off x="4111794" y="180928"/>
        <a:ext cx="3335718" cy="2001430"/>
      </dsp:txXfrm>
    </dsp:sp>
    <dsp:sp modelId="{A32F2326-0CE4-48B3-8341-DAC6FFC4507A}">
      <dsp:nvSpPr>
        <dsp:cNvPr id="0" name=""/>
        <dsp:cNvSpPr/>
      </dsp:nvSpPr>
      <dsp:spPr>
        <a:xfrm>
          <a:off x="1676720" y="2180559"/>
          <a:ext cx="8205866" cy="736615"/>
        </a:xfrm>
        <a:custGeom>
          <a:avLst/>
          <a:gdLst/>
          <a:ahLst/>
          <a:cxnLst/>
          <a:rect l="0" t="0" r="0" b="0"/>
          <a:pathLst>
            <a:path>
              <a:moveTo>
                <a:pt x="8205866" y="0"/>
              </a:moveTo>
              <a:lnTo>
                <a:pt x="8205866" y="385407"/>
              </a:lnTo>
              <a:lnTo>
                <a:pt x="0" y="385407"/>
              </a:lnTo>
              <a:lnTo>
                <a:pt x="0" y="73661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73612" y="2545031"/>
        <a:ext cx="412082" cy="7672"/>
      </dsp:txXfrm>
    </dsp:sp>
    <dsp:sp modelId="{F4E892C1-6120-4E1F-AED2-5551E891FD17}">
      <dsp:nvSpPr>
        <dsp:cNvPr id="0" name=""/>
        <dsp:cNvSpPr/>
      </dsp:nvSpPr>
      <dsp:spPr>
        <a:xfrm>
          <a:off x="8214728" y="180928"/>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Factual</a:t>
          </a:r>
        </a:p>
      </dsp:txBody>
      <dsp:txXfrm>
        <a:off x="8214728" y="180928"/>
        <a:ext cx="3335718" cy="2001430"/>
      </dsp:txXfrm>
    </dsp:sp>
    <dsp:sp modelId="{06500DA3-5CDD-40D4-8E89-B80302A18FF6}">
      <dsp:nvSpPr>
        <dsp:cNvPr id="0" name=""/>
        <dsp:cNvSpPr/>
      </dsp:nvSpPr>
      <dsp:spPr>
        <a:xfrm>
          <a:off x="3342779" y="3904570"/>
          <a:ext cx="783748" cy="91440"/>
        </a:xfrm>
        <a:custGeom>
          <a:avLst/>
          <a:gdLst/>
          <a:ahLst/>
          <a:cxnLst/>
          <a:rect l="0" t="0" r="0" b="0"/>
          <a:pathLst>
            <a:path>
              <a:moveTo>
                <a:pt x="0" y="45720"/>
              </a:moveTo>
              <a:lnTo>
                <a:pt x="408974" y="45720"/>
              </a:lnTo>
              <a:lnTo>
                <a:pt x="408974" y="55146"/>
              </a:lnTo>
              <a:lnTo>
                <a:pt x="783748" y="5514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4294" y="3946454"/>
        <a:ext cx="40720" cy="7672"/>
      </dsp:txXfrm>
    </dsp:sp>
    <dsp:sp modelId="{41FFA6B5-9EDB-4DAC-880F-BB092AADC613}">
      <dsp:nvSpPr>
        <dsp:cNvPr id="0" name=""/>
        <dsp:cNvSpPr/>
      </dsp:nvSpPr>
      <dsp:spPr>
        <a:xfrm>
          <a:off x="8861" y="2949575"/>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 Non -judgmental</a:t>
          </a:r>
        </a:p>
      </dsp:txBody>
      <dsp:txXfrm>
        <a:off x="8861" y="2949575"/>
        <a:ext cx="3335718" cy="2001430"/>
      </dsp:txXfrm>
    </dsp:sp>
    <dsp:sp modelId="{5A9AE6F0-D800-47C7-98C8-95CE7E60CC06}">
      <dsp:nvSpPr>
        <dsp:cNvPr id="0" name=""/>
        <dsp:cNvSpPr/>
      </dsp:nvSpPr>
      <dsp:spPr>
        <a:xfrm>
          <a:off x="7492846" y="3904570"/>
          <a:ext cx="689481" cy="91440"/>
        </a:xfrm>
        <a:custGeom>
          <a:avLst/>
          <a:gdLst/>
          <a:ahLst/>
          <a:cxnLst/>
          <a:rect l="0" t="0" r="0" b="0"/>
          <a:pathLst>
            <a:path>
              <a:moveTo>
                <a:pt x="0" y="55146"/>
              </a:moveTo>
              <a:lnTo>
                <a:pt x="361840" y="55146"/>
              </a:lnTo>
              <a:lnTo>
                <a:pt x="361840" y="45720"/>
              </a:lnTo>
              <a:lnTo>
                <a:pt x="68948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19584" y="3946454"/>
        <a:ext cx="36007" cy="7672"/>
      </dsp:txXfrm>
    </dsp:sp>
    <dsp:sp modelId="{B81F46D9-C7D8-4802-BBBD-AFF545AE490D}">
      <dsp:nvSpPr>
        <dsp:cNvPr id="0" name=""/>
        <dsp:cNvSpPr/>
      </dsp:nvSpPr>
      <dsp:spPr>
        <a:xfrm>
          <a:off x="4158928" y="2959001"/>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GB" sz="2600" b="1" kern="1200" dirty="0"/>
            <a:t>Clear</a:t>
          </a:r>
        </a:p>
      </dsp:txBody>
      <dsp:txXfrm>
        <a:off x="4158928" y="2959001"/>
        <a:ext cx="3335718" cy="2001430"/>
      </dsp:txXfrm>
    </dsp:sp>
    <dsp:sp modelId="{2C9C8822-DBD8-4D2C-BECB-2FDFF05A12C7}">
      <dsp:nvSpPr>
        <dsp:cNvPr id="0" name=""/>
        <dsp:cNvSpPr/>
      </dsp:nvSpPr>
      <dsp:spPr>
        <a:xfrm>
          <a:off x="8214728" y="2949575"/>
          <a:ext cx="3335718" cy="2001430"/>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453" tIns="171573" rIns="163453" bIns="171573" numCol="1" spcCol="1270" anchor="ctr" anchorCtr="0">
          <a:noAutofit/>
        </a:bodyPr>
        <a:lstStyle/>
        <a:p>
          <a:pPr marL="0" lvl="0" indent="0" algn="ctr" defTabSz="1155700">
            <a:lnSpc>
              <a:spcPct val="90000"/>
            </a:lnSpc>
            <a:spcBef>
              <a:spcPct val="0"/>
            </a:spcBef>
            <a:spcAft>
              <a:spcPct val="35000"/>
            </a:spcAft>
            <a:buNone/>
          </a:pPr>
          <a:r>
            <a:rPr lang="en-US" sz="2600" b="1" kern="1200" dirty="0"/>
            <a:t>Complete</a:t>
          </a:r>
        </a:p>
      </dsp:txBody>
      <dsp:txXfrm>
        <a:off x="8214728" y="2949575"/>
        <a:ext cx="3335718" cy="20014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ADE3A-A814-4B60-BBA7-9A219236889A}">
      <dsp:nvSpPr>
        <dsp:cNvPr id="0" name=""/>
        <dsp:cNvSpPr/>
      </dsp:nvSpPr>
      <dsp:spPr>
        <a:xfrm>
          <a:off x="0" y="27594"/>
          <a:ext cx="11896725" cy="94770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One of the most important skills for documenting and reporting safeguarding concerns is to use clear, precise, concise, factual, non -judgmental language</a:t>
          </a:r>
        </a:p>
      </dsp:txBody>
      <dsp:txXfrm>
        <a:off x="0" y="27594"/>
        <a:ext cx="11896725" cy="947700"/>
      </dsp:txXfrm>
    </dsp:sp>
    <dsp:sp modelId="{4A5CAD0C-AF28-434D-B447-05EE11E06041}">
      <dsp:nvSpPr>
        <dsp:cNvPr id="0" name=""/>
        <dsp:cNvSpPr/>
      </dsp:nvSpPr>
      <dsp:spPr>
        <a:xfrm>
          <a:off x="0" y="1027960"/>
          <a:ext cx="11896725" cy="947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“The front room was in a terrible state”</a:t>
          </a:r>
        </a:p>
      </dsp:txBody>
      <dsp:txXfrm>
        <a:off x="46263" y="1074223"/>
        <a:ext cx="11804199" cy="855174"/>
      </dsp:txXfrm>
    </dsp:sp>
    <dsp:sp modelId="{599A5BF1-8DD2-4F67-9EBE-CD79D5B0D52D}">
      <dsp:nvSpPr>
        <dsp:cNvPr id="0" name=""/>
        <dsp:cNvSpPr/>
      </dsp:nvSpPr>
      <dsp:spPr>
        <a:xfrm>
          <a:off x="0" y="2182194"/>
          <a:ext cx="11896725" cy="947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front room contained 14 bags of rubbish and I saw 20 empty fast -food packages. I also saw what looked like mice droppings in the corner of the room next to the kitchen door</a:t>
          </a:r>
        </a:p>
      </dsp:txBody>
      <dsp:txXfrm>
        <a:off x="46263" y="2228457"/>
        <a:ext cx="11804199" cy="855174"/>
      </dsp:txXfrm>
    </dsp:sp>
    <dsp:sp modelId="{743B212D-C932-4581-B1C5-E423211A0047}">
      <dsp:nvSpPr>
        <dsp:cNvPr id="0" name=""/>
        <dsp:cNvSpPr/>
      </dsp:nvSpPr>
      <dsp:spPr>
        <a:xfrm>
          <a:off x="0" y="3259494"/>
          <a:ext cx="11896725" cy="947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“displayed inappropriate sexual </a:t>
          </a:r>
          <a:r>
            <a:rPr lang="en-US" sz="2400" kern="1200" dirty="0" err="1">
              <a:solidFill>
                <a:schemeClr val="bg1"/>
              </a:solidFill>
            </a:rPr>
            <a:t>behaviour</a:t>
          </a:r>
          <a:r>
            <a:rPr lang="en-US" sz="2400" kern="1200" dirty="0">
              <a:solidFill>
                <a:schemeClr val="bg1"/>
              </a:solidFill>
            </a:rPr>
            <a:t>”</a:t>
          </a:r>
        </a:p>
      </dsp:txBody>
      <dsp:txXfrm>
        <a:off x="46263" y="3305757"/>
        <a:ext cx="11804199" cy="855174"/>
      </dsp:txXfrm>
    </dsp:sp>
    <dsp:sp modelId="{DBF7C0A4-16E9-4D71-9770-C700EAAF1169}">
      <dsp:nvSpPr>
        <dsp:cNvPr id="0" name=""/>
        <dsp:cNvSpPr/>
      </dsp:nvSpPr>
      <dsp:spPr>
        <a:xfrm>
          <a:off x="0" y="4336794"/>
          <a:ext cx="11896725" cy="947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He put both his hands on her breasts</a:t>
          </a:r>
          <a:r>
            <a:rPr lang="en-US" sz="2800" b="0" kern="1200" dirty="0"/>
            <a:t>. </a:t>
          </a:r>
        </a:p>
      </dsp:txBody>
      <dsp:txXfrm>
        <a:off x="46263" y="4383057"/>
        <a:ext cx="11804199" cy="8551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3BA1D-13FE-431A-B3F9-A85CCC8D1599}">
      <dsp:nvSpPr>
        <dsp:cNvPr id="0" name=""/>
        <dsp:cNvSpPr/>
      </dsp:nvSpPr>
      <dsp:spPr>
        <a:xfrm>
          <a:off x="0" y="20610"/>
          <a:ext cx="11893260" cy="100737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Include:</a:t>
          </a:r>
          <a:endParaRPr lang="en-US" sz="4200" kern="1200"/>
        </a:p>
      </dsp:txBody>
      <dsp:txXfrm>
        <a:off x="49176" y="69786"/>
        <a:ext cx="11794908" cy="909018"/>
      </dsp:txXfrm>
    </dsp:sp>
    <dsp:sp modelId="{78B767DA-9A37-4628-A6E2-63CB0010082B}">
      <dsp:nvSpPr>
        <dsp:cNvPr id="0" name=""/>
        <dsp:cNvSpPr/>
      </dsp:nvSpPr>
      <dsp:spPr>
        <a:xfrm>
          <a:off x="0" y="1148940"/>
          <a:ext cx="1189326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t>Why the decision was made</a:t>
          </a:r>
          <a:endParaRPr lang="en-US" sz="4200" kern="1200" dirty="0"/>
        </a:p>
      </dsp:txBody>
      <dsp:txXfrm>
        <a:off x="49176" y="1198116"/>
        <a:ext cx="11794908" cy="909018"/>
      </dsp:txXfrm>
    </dsp:sp>
    <dsp:sp modelId="{B0B4FD5C-B9F8-4554-8AC7-1020524F055D}">
      <dsp:nvSpPr>
        <dsp:cNvPr id="0" name=""/>
        <dsp:cNvSpPr/>
      </dsp:nvSpPr>
      <dsp:spPr>
        <a:xfrm>
          <a:off x="0" y="2277270"/>
          <a:ext cx="1189326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t>Who was included in the decision making?</a:t>
          </a:r>
          <a:endParaRPr lang="en-US" sz="4200" kern="1200" dirty="0"/>
        </a:p>
      </dsp:txBody>
      <dsp:txXfrm>
        <a:off x="49176" y="2326446"/>
        <a:ext cx="11794908" cy="909018"/>
      </dsp:txXfrm>
    </dsp:sp>
    <dsp:sp modelId="{B49BB6DE-F837-415D-ADD9-490AA751A598}">
      <dsp:nvSpPr>
        <dsp:cNvPr id="0" name=""/>
        <dsp:cNvSpPr/>
      </dsp:nvSpPr>
      <dsp:spPr>
        <a:xfrm>
          <a:off x="0" y="3405600"/>
          <a:ext cx="1189326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t>Actions taken</a:t>
          </a:r>
          <a:endParaRPr lang="en-US" sz="4200" kern="1200" dirty="0"/>
        </a:p>
      </dsp:txBody>
      <dsp:txXfrm>
        <a:off x="49176" y="3454776"/>
        <a:ext cx="11794908" cy="9090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E20B8-40F7-40D7-B7DD-C9904DB7F1BE}">
      <dsp:nvSpPr>
        <dsp:cNvPr id="0" name=""/>
        <dsp:cNvSpPr/>
      </dsp:nvSpPr>
      <dsp:spPr>
        <a:xfrm>
          <a:off x="1416" y="334414"/>
          <a:ext cx="4972631" cy="3157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4A75E-1EAB-4A92-8ABF-A67FF37E5C36}">
      <dsp:nvSpPr>
        <dsp:cNvPr id="0" name=""/>
        <dsp:cNvSpPr/>
      </dsp:nvSpPr>
      <dsp:spPr>
        <a:xfrm>
          <a:off x="553931" y="859302"/>
          <a:ext cx="4972631" cy="31576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Dip sample</a:t>
          </a:r>
        </a:p>
      </dsp:txBody>
      <dsp:txXfrm>
        <a:off x="646415" y="951786"/>
        <a:ext cx="4787663" cy="2972652"/>
      </dsp:txXfrm>
    </dsp:sp>
    <dsp:sp modelId="{5A4E458F-A1E9-4E8B-B571-170E97E80FC0}">
      <dsp:nvSpPr>
        <dsp:cNvPr id="0" name=""/>
        <dsp:cNvSpPr/>
      </dsp:nvSpPr>
      <dsp:spPr>
        <a:xfrm>
          <a:off x="5786288" y="254557"/>
          <a:ext cx="4972631" cy="3157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3087-797A-4A04-9B35-B727736ECA89}">
      <dsp:nvSpPr>
        <dsp:cNvPr id="0" name=""/>
        <dsp:cNvSpPr/>
      </dsp:nvSpPr>
      <dsp:spPr>
        <a:xfrm>
          <a:off x="6338803" y="779446"/>
          <a:ext cx="4972631" cy="31576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Practice</a:t>
          </a:r>
        </a:p>
      </dsp:txBody>
      <dsp:txXfrm>
        <a:off x="6431287" y="871930"/>
        <a:ext cx="4787663" cy="2972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72A70-9AD7-4E84-B027-9E3340B802A4}">
      <dsp:nvSpPr>
        <dsp:cNvPr id="0" name=""/>
        <dsp:cNvSpPr/>
      </dsp:nvSpPr>
      <dsp:spPr>
        <a:xfrm>
          <a:off x="149819" y="1007801"/>
          <a:ext cx="3593518" cy="142970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b="1" kern="1200" dirty="0">
              <a:highlight>
                <a:srgbClr val="FFFF00"/>
              </a:highlight>
            </a:rPr>
            <a:t>Disguised compliance </a:t>
          </a:r>
          <a:r>
            <a:rPr lang="en-GB" sz="1400" kern="1200" dirty="0"/>
            <a:t>– individuals give the appearance of co-operating with Social Services </a:t>
          </a:r>
          <a:r>
            <a:rPr lang="en-GB" sz="1400" i="1" kern="1200" dirty="0"/>
            <a:t>(any professional) </a:t>
          </a:r>
          <a:r>
            <a:rPr lang="en-GB" sz="1400" kern="1200" dirty="0"/>
            <a:t>to avoid raising suspicions, to allay professional concerns and ultimately to reduce professional involvement.</a:t>
          </a:r>
          <a:r>
            <a:rPr lang="en-GB" sz="1400" kern="1200" dirty="0">
              <a:latin typeface="Calibri Light" panose="020F0302020204030204"/>
            </a:rPr>
            <a:t> </a:t>
          </a:r>
          <a:endParaRPr lang="en-GB" sz="1400" kern="1200" dirty="0"/>
        </a:p>
      </dsp:txBody>
      <dsp:txXfrm>
        <a:off x="149819" y="1007801"/>
        <a:ext cx="3593518" cy="1429703"/>
      </dsp:txXfrm>
    </dsp:sp>
    <dsp:sp modelId="{370582B3-D74C-4485-9348-E3A194C9F725}">
      <dsp:nvSpPr>
        <dsp:cNvPr id="0" name=""/>
        <dsp:cNvSpPr/>
      </dsp:nvSpPr>
      <dsp:spPr>
        <a:xfrm>
          <a:off x="89" y="998958"/>
          <a:ext cx="786082" cy="1179123"/>
        </a:xfrm>
        <a:prstGeom prst="rect">
          <a:avLst/>
        </a:prstGeom>
        <a:solidFill>
          <a:srgbClr val="CC0099"/>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47560-EC4E-426B-BC92-672A21323B44}">
      <dsp:nvSpPr>
        <dsp:cNvPr id="0" name=""/>
        <dsp:cNvSpPr/>
      </dsp:nvSpPr>
      <dsp:spPr>
        <a:xfrm>
          <a:off x="4103464" y="1011582"/>
          <a:ext cx="3593518" cy="142466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highlight>
                <a:srgbClr val="FFFF00"/>
              </a:highlight>
            </a:rPr>
            <a:t>The rule of optimism </a:t>
          </a:r>
          <a:r>
            <a:rPr lang="en-GB" sz="1400" kern="1200" dirty="0"/>
            <a:t>- a well-known dynamic in which professionals can tend to rationalise away new or escalating risks despite clear evidence to the contrary – particular risk within ‘ Signs of Safety’ model.</a:t>
          </a:r>
        </a:p>
      </dsp:txBody>
      <dsp:txXfrm>
        <a:off x="4103464" y="1011582"/>
        <a:ext cx="3593518" cy="1424661"/>
      </dsp:txXfrm>
    </dsp:sp>
    <dsp:sp modelId="{FA06C13A-7814-42F3-B8BD-D30BA0CBD251}">
      <dsp:nvSpPr>
        <dsp:cNvPr id="0" name=""/>
        <dsp:cNvSpPr/>
      </dsp:nvSpPr>
      <dsp:spPr>
        <a:xfrm>
          <a:off x="3953734" y="1000218"/>
          <a:ext cx="786082" cy="1179123"/>
        </a:xfrm>
        <a:prstGeom prst="rect">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74AACB-B73A-4086-9C5C-6FE0FD2720A0}">
      <dsp:nvSpPr>
        <dsp:cNvPr id="0" name=""/>
        <dsp:cNvSpPr/>
      </dsp:nvSpPr>
      <dsp:spPr>
        <a:xfrm>
          <a:off x="8057109" y="1028898"/>
          <a:ext cx="3593518" cy="140157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b="1" kern="1200" dirty="0">
              <a:highlight>
                <a:srgbClr val="FFFF00"/>
              </a:highlight>
            </a:rPr>
            <a:t>Accumulating risk</a:t>
          </a:r>
          <a:r>
            <a:rPr lang="en-GB" sz="1400" b="1" kern="1200" dirty="0"/>
            <a:t> </a:t>
          </a:r>
          <a:r>
            <a:rPr lang="en-GB" sz="1400" kern="1200" dirty="0">
              <a:latin typeface="Calibri Light" panose="020F0302020204030204"/>
            </a:rPr>
            <a:t>– failing to see</a:t>
          </a:r>
          <a:r>
            <a:rPr lang="en-GB" sz="1400" kern="1200" dirty="0"/>
            <a:t> the whole picture</a:t>
          </a:r>
          <a:r>
            <a:rPr lang="en-GB" sz="1400" kern="1200" dirty="0">
              <a:latin typeface="Calibri Light" panose="020F0302020204030204"/>
            </a:rPr>
            <a:t> and cumulative risk/impact of series of worries .</a:t>
          </a:r>
          <a:r>
            <a:rPr lang="en-GB" sz="1400" kern="1200" dirty="0"/>
            <a:t> </a:t>
          </a:r>
          <a:r>
            <a:rPr lang="en-GB" sz="1400" kern="1200" dirty="0">
              <a:latin typeface="Calibri Light" panose="020F0302020204030204"/>
            </a:rPr>
            <a:t>SCRs repeatedly</a:t>
          </a:r>
          <a:r>
            <a:rPr lang="en-GB" sz="1400" kern="1200" dirty="0"/>
            <a:t> demonstrate that professionals tend to respond to each situation or new risk </a:t>
          </a:r>
          <a:r>
            <a:rPr lang="en-GB" sz="1400" kern="1200" dirty="0">
              <a:latin typeface="Calibri Light" panose="020F0302020204030204"/>
            </a:rPr>
            <a:t>discreetly.</a:t>
          </a:r>
          <a:endParaRPr lang="en-GB" sz="1400" kern="1200" dirty="0"/>
        </a:p>
      </dsp:txBody>
      <dsp:txXfrm>
        <a:off x="8057109" y="1028898"/>
        <a:ext cx="3593518" cy="1401573"/>
      </dsp:txXfrm>
    </dsp:sp>
    <dsp:sp modelId="{522C6344-2110-4C99-91B7-A3C23D984E57}">
      <dsp:nvSpPr>
        <dsp:cNvPr id="0" name=""/>
        <dsp:cNvSpPr/>
      </dsp:nvSpPr>
      <dsp:spPr>
        <a:xfrm>
          <a:off x="7907379" y="1005990"/>
          <a:ext cx="786082" cy="1179123"/>
        </a:xfrm>
        <a:prstGeom prst="rect">
          <a:avLst/>
        </a:prstGeom>
        <a:solidFill>
          <a:srgbClr val="00B0F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D2D39E-FF6A-4175-A978-A4386E4A67F7}">
      <dsp:nvSpPr>
        <dsp:cNvPr id="0" name=""/>
        <dsp:cNvSpPr/>
      </dsp:nvSpPr>
      <dsp:spPr>
        <a:xfrm>
          <a:off x="149819" y="2608212"/>
          <a:ext cx="3593518" cy="1371847"/>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highlight>
                <a:srgbClr val="FFFF00"/>
              </a:highlight>
            </a:rPr>
            <a:t>Normalisation</a:t>
          </a:r>
          <a:r>
            <a:rPr lang="en-GB" sz="1400" kern="1200" dirty="0"/>
            <a:t> – desensitisation due to it being wide spread/common issue – because they are seen as ‘normal’ they cease to be questioned and are therefore not recognised as potential risks or assessed as such.</a:t>
          </a:r>
        </a:p>
      </dsp:txBody>
      <dsp:txXfrm>
        <a:off x="149819" y="2608212"/>
        <a:ext cx="3593518" cy="1371847"/>
      </dsp:txXfrm>
    </dsp:sp>
    <dsp:sp modelId="{109A3407-1AB4-452B-A8FC-1A018FBAEBD2}">
      <dsp:nvSpPr>
        <dsp:cNvPr id="0" name=""/>
        <dsp:cNvSpPr/>
      </dsp:nvSpPr>
      <dsp:spPr>
        <a:xfrm>
          <a:off x="89" y="2570441"/>
          <a:ext cx="786082" cy="1179123"/>
        </a:xfrm>
        <a:prstGeom prst="rect">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E56D8F-E82F-4D44-BB5A-774100D9A6F3}">
      <dsp:nvSpPr>
        <dsp:cNvPr id="0" name=""/>
        <dsp:cNvSpPr/>
      </dsp:nvSpPr>
      <dsp:spPr>
        <a:xfrm>
          <a:off x="4103464" y="2611286"/>
          <a:ext cx="3593518" cy="136774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highlight>
                <a:srgbClr val="FFFF00"/>
              </a:highlight>
            </a:rPr>
            <a:t>Professional deference </a:t>
          </a:r>
          <a:r>
            <a:rPr lang="en-GB" sz="1400" kern="1200" dirty="0"/>
            <a:t>– those working closely are better equipped to inform decisions but ‘higher’ more detached management perceive the risk differently despite being less informed. Particular issue when LAs are controlling data of cases</a:t>
          </a:r>
          <a:r>
            <a:rPr lang="en-GB" sz="1200" kern="1200" dirty="0"/>
            <a:t>.</a:t>
          </a:r>
        </a:p>
      </dsp:txBody>
      <dsp:txXfrm>
        <a:off x="4103464" y="2611286"/>
        <a:ext cx="3593518" cy="1367749"/>
      </dsp:txXfrm>
    </dsp:sp>
    <dsp:sp modelId="{3CDAFEAC-895F-4FDB-A626-95DD349B13FE}">
      <dsp:nvSpPr>
        <dsp:cNvPr id="0" name=""/>
        <dsp:cNvSpPr/>
      </dsp:nvSpPr>
      <dsp:spPr>
        <a:xfrm>
          <a:off x="3953734" y="2571466"/>
          <a:ext cx="786082" cy="1179123"/>
        </a:xfrm>
        <a:prstGeom prst="rect">
          <a:avLst/>
        </a:prstGeom>
        <a:solidFill>
          <a:srgbClr val="92D05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96F9AC-6A28-425F-8B3D-0A55D3BFE363}">
      <dsp:nvSpPr>
        <dsp:cNvPr id="0" name=""/>
        <dsp:cNvSpPr/>
      </dsp:nvSpPr>
      <dsp:spPr>
        <a:xfrm>
          <a:off x="8057109" y="2594955"/>
          <a:ext cx="3593518" cy="138952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b="1" kern="1200" dirty="0">
              <a:highlight>
                <a:srgbClr val="FFFF00"/>
              </a:highlight>
            </a:rPr>
            <a:t>‘Knowing but not knowing’ </a:t>
          </a:r>
          <a:r>
            <a:rPr lang="en-GB" sz="1400" kern="1200" dirty="0"/>
            <a:t>This is about having a sense that something is not right but not knowing exactly </a:t>
          </a:r>
          <a:r>
            <a:rPr lang="en-GB" sz="1400" kern="1200" dirty="0">
              <a:latin typeface="Calibri Light" panose="020F0302020204030204"/>
            </a:rPr>
            <a:t>what. Problematic to articulate, evidence and </a:t>
          </a:r>
          <a:r>
            <a:rPr lang="en-GB" sz="1400" kern="1200" dirty="0"/>
            <a:t>take action.</a:t>
          </a:r>
        </a:p>
      </dsp:txBody>
      <dsp:txXfrm>
        <a:off x="8057109" y="2594955"/>
        <a:ext cx="3593518" cy="1389523"/>
      </dsp:txXfrm>
    </dsp:sp>
    <dsp:sp modelId="{719EC289-65CD-4C67-86C4-0C3755876E2A}">
      <dsp:nvSpPr>
        <dsp:cNvPr id="0" name=""/>
        <dsp:cNvSpPr/>
      </dsp:nvSpPr>
      <dsp:spPr>
        <a:xfrm>
          <a:off x="7907379" y="2566022"/>
          <a:ext cx="786082" cy="1179123"/>
        </a:xfrm>
        <a:prstGeom prst="rect">
          <a:avLst/>
        </a:prstGeom>
        <a:solidFill>
          <a:srgbClr val="009999"/>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1E4498-28F6-4C4E-8D38-8A3D69202524}">
      <dsp:nvSpPr>
        <dsp:cNvPr id="0" name=""/>
        <dsp:cNvSpPr/>
      </dsp:nvSpPr>
      <dsp:spPr>
        <a:xfrm>
          <a:off x="149819" y="4131848"/>
          <a:ext cx="3593518" cy="1415037"/>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highlight>
                <a:srgbClr val="FFFF00"/>
              </a:highlight>
            </a:rPr>
            <a:t>Confirmation bias </a:t>
          </a:r>
          <a:r>
            <a:rPr lang="en-GB" sz="1400" kern="1200" dirty="0"/>
            <a:t>- when evidence is sought that supports or confirms our pre-held view, and ignores contrary information. It occurs when we filter out potentially useful facts and opinions that are not in line with pre-conceived ideas.</a:t>
          </a:r>
        </a:p>
      </dsp:txBody>
      <dsp:txXfrm>
        <a:off x="149819" y="4131848"/>
        <a:ext cx="3593518" cy="1415037"/>
      </dsp:txXfrm>
    </dsp:sp>
    <dsp:sp modelId="{98C154A8-0A88-43FC-8DFC-CDB1B1FD40D2}">
      <dsp:nvSpPr>
        <dsp:cNvPr id="0" name=""/>
        <dsp:cNvSpPr/>
      </dsp:nvSpPr>
      <dsp:spPr>
        <a:xfrm>
          <a:off x="89" y="4115672"/>
          <a:ext cx="786082" cy="1179123"/>
        </a:xfrm>
        <a:prstGeom prst="rect">
          <a:avLst/>
        </a:prstGeom>
        <a:solidFill>
          <a:srgbClr val="92D05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A6BCFE-7FAC-4B9F-B8B0-9BD334E137C1}">
      <dsp:nvSpPr>
        <dsp:cNvPr id="0" name=""/>
        <dsp:cNvSpPr/>
      </dsp:nvSpPr>
      <dsp:spPr>
        <a:xfrm>
          <a:off x="4103464" y="4157233"/>
          <a:ext cx="3593518" cy="138119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highlight>
                <a:srgbClr val="FFFF00"/>
              </a:highlight>
            </a:rPr>
            <a:t>Confidence </a:t>
          </a:r>
          <a:r>
            <a:rPr lang="en-GB" sz="1400" kern="1200" dirty="0"/>
            <a:t>– particular issue with complex situations /families or with aggressive adults. Focus can be directed from intended focus – dominant individuals/family controlling the narrative</a:t>
          </a:r>
        </a:p>
      </dsp:txBody>
      <dsp:txXfrm>
        <a:off x="4103464" y="4157233"/>
        <a:ext cx="3593518" cy="1381191"/>
      </dsp:txXfrm>
    </dsp:sp>
    <dsp:sp modelId="{D40CA1DE-D841-4DCA-997B-E0147C630980}">
      <dsp:nvSpPr>
        <dsp:cNvPr id="0" name=""/>
        <dsp:cNvSpPr/>
      </dsp:nvSpPr>
      <dsp:spPr>
        <a:xfrm>
          <a:off x="3953734" y="4124134"/>
          <a:ext cx="786082" cy="1179123"/>
        </a:xfrm>
        <a:prstGeom prst="rect">
          <a:avLst/>
        </a:prstGeom>
        <a:solidFill>
          <a:srgbClr val="CC0099"/>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F335A-E283-4445-AF1D-2DCFC0722194}">
      <dsp:nvSpPr>
        <dsp:cNvPr id="0" name=""/>
        <dsp:cNvSpPr/>
      </dsp:nvSpPr>
      <dsp:spPr>
        <a:xfrm>
          <a:off x="8057109" y="4123822"/>
          <a:ext cx="3593518" cy="1425739"/>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628"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b="1" kern="1200">
              <a:highlight>
                <a:srgbClr val="FFFF00"/>
              </a:highlight>
              <a:latin typeface="Calibri Light" panose="020F0302020204030204"/>
            </a:rPr>
            <a:t>Uncertainty </a:t>
          </a:r>
          <a:r>
            <a:rPr lang="en-GB" sz="1400" kern="1200">
              <a:latin typeface="Calibri Light" panose="020F0302020204030204"/>
            </a:rPr>
            <a:t>- Contested</a:t>
          </a:r>
          <a:r>
            <a:rPr lang="en-GB" sz="1400" kern="1200"/>
            <a:t> accounts, vague /retracted disclosures &amp; deception are common in safeguarding practice. Practitioners can be presented with concerns which are hard to substantiate – often these are </a:t>
          </a:r>
          <a:r>
            <a:rPr lang="en-GB" sz="1400" kern="1200">
              <a:latin typeface="Calibri Light" panose="020F0302020204030204"/>
            </a:rPr>
            <a:t>discounted</a:t>
          </a:r>
          <a:r>
            <a:rPr lang="en-GB" sz="1400" kern="1200"/>
            <a:t> as not evidenced.</a:t>
          </a:r>
        </a:p>
      </dsp:txBody>
      <dsp:txXfrm>
        <a:off x="8057109" y="4123822"/>
        <a:ext cx="3593518" cy="1425739"/>
      </dsp:txXfrm>
    </dsp:sp>
    <dsp:sp modelId="{826E0AA0-2EFD-4AAB-83E2-05D08A38AA54}">
      <dsp:nvSpPr>
        <dsp:cNvPr id="0" name=""/>
        <dsp:cNvSpPr/>
      </dsp:nvSpPr>
      <dsp:spPr>
        <a:xfrm>
          <a:off x="7907379" y="4112997"/>
          <a:ext cx="786082" cy="1179123"/>
        </a:xfrm>
        <a:prstGeom prst="rect">
          <a:avLst/>
        </a:prstGeom>
        <a:solidFill>
          <a:srgbClr val="CCCC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17183-EE57-4A23-B75A-EF78B77B70B0}">
      <dsp:nvSpPr>
        <dsp:cNvPr id="0" name=""/>
        <dsp:cNvSpPr/>
      </dsp:nvSpPr>
      <dsp:spPr>
        <a:xfrm>
          <a:off x="973996" y="2746"/>
          <a:ext cx="2839027" cy="1703416"/>
        </a:xfrm>
        <a:prstGeom prst="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0" kern="1200" dirty="0">
              <a:solidFill>
                <a:schemeClr val="tx1"/>
              </a:solidFill>
              <a:latin typeface="+mn-lt"/>
            </a:rPr>
            <a:t>Know your </a:t>
          </a:r>
          <a:r>
            <a:rPr lang="en-GB" sz="2000" b="1" kern="1200" dirty="0">
              <a:solidFill>
                <a:srgbClr val="FFFF00"/>
              </a:solidFill>
              <a:latin typeface="+mn-lt"/>
            </a:rPr>
            <a:t>LSCB</a:t>
          </a:r>
          <a:r>
            <a:rPr lang="en-GB" sz="2000" b="0" kern="1200" dirty="0">
              <a:solidFill>
                <a:schemeClr val="tx1"/>
              </a:solidFill>
              <a:latin typeface="+mn-lt"/>
            </a:rPr>
            <a:t> and the </a:t>
          </a:r>
          <a:r>
            <a:rPr lang="en-GB" sz="2000" b="1" kern="1200" dirty="0">
              <a:solidFill>
                <a:srgbClr val="FFFF00"/>
              </a:solidFill>
              <a:latin typeface="+mn-lt"/>
            </a:rPr>
            <a:t>escalation process  </a:t>
          </a:r>
        </a:p>
      </dsp:txBody>
      <dsp:txXfrm>
        <a:off x="973996" y="2746"/>
        <a:ext cx="2839027" cy="1703416"/>
      </dsp:txXfrm>
    </dsp:sp>
    <dsp:sp modelId="{9597646A-07DD-4424-92CF-7307541205EB}">
      <dsp:nvSpPr>
        <dsp:cNvPr id="0" name=""/>
        <dsp:cNvSpPr/>
      </dsp:nvSpPr>
      <dsp:spPr>
        <a:xfrm>
          <a:off x="4096926" y="2746"/>
          <a:ext cx="2839027" cy="1703416"/>
        </a:xfrm>
        <a:prstGeom prst="rect">
          <a:avLst/>
        </a:prstGeom>
        <a:solidFill>
          <a:schemeClr val="accent3">
            <a:shade val="50000"/>
            <a:hueOff val="0"/>
            <a:satOff val="0"/>
            <a:lumOff val="79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kern="1200" dirty="0">
              <a:solidFill>
                <a:schemeClr val="tx1"/>
              </a:solidFill>
              <a:latin typeface="+mn-lt"/>
            </a:rPr>
            <a:t>Know your LA </a:t>
          </a:r>
          <a:r>
            <a:rPr lang="en-GB" sz="1800" b="1" kern="1200" dirty="0">
              <a:solidFill>
                <a:srgbClr val="FFFF00"/>
              </a:solidFill>
              <a:latin typeface="+mn-lt"/>
            </a:rPr>
            <a:t>management</a:t>
          </a:r>
          <a:r>
            <a:rPr lang="en-GB" sz="1800" b="0" kern="1200" dirty="0">
              <a:solidFill>
                <a:schemeClr val="tx1"/>
              </a:solidFill>
              <a:latin typeface="+mn-lt"/>
            </a:rPr>
            <a:t> </a:t>
          </a:r>
          <a:r>
            <a:rPr lang="en-GB" sz="1800" b="1" kern="1200" dirty="0">
              <a:solidFill>
                <a:srgbClr val="FFFF00"/>
              </a:solidFill>
              <a:latin typeface="+mn-lt"/>
            </a:rPr>
            <a:t>structure</a:t>
          </a:r>
          <a:r>
            <a:rPr lang="en-GB" sz="1800" b="0" kern="1200" dirty="0">
              <a:solidFill>
                <a:schemeClr val="tx1"/>
              </a:solidFill>
              <a:latin typeface="+mn-lt"/>
            </a:rPr>
            <a:t> – forge links – join task &amp; finish/working groups – an existing respectful professional relationshop helps challenge </a:t>
          </a:r>
        </a:p>
      </dsp:txBody>
      <dsp:txXfrm>
        <a:off x="4096926" y="2746"/>
        <a:ext cx="2839027" cy="1703416"/>
      </dsp:txXfrm>
    </dsp:sp>
    <dsp:sp modelId="{35507850-DF8A-4C0C-8B81-27E9B27F032C}">
      <dsp:nvSpPr>
        <dsp:cNvPr id="0" name=""/>
        <dsp:cNvSpPr/>
      </dsp:nvSpPr>
      <dsp:spPr>
        <a:xfrm>
          <a:off x="7219856" y="2746"/>
          <a:ext cx="2839027" cy="1703416"/>
        </a:xfrm>
        <a:prstGeom prst="rect">
          <a:avLst/>
        </a:prstGeom>
        <a:solidFill>
          <a:schemeClr val="accent3">
            <a:shade val="50000"/>
            <a:hueOff val="0"/>
            <a:satOff val="0"/>
            <a:lumOff val="15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chemeClr val="tx1"/>
              </a:solidFill>
              <a:latin typeface="+mn-lt"/>
            </a:rPr>
            <a:t>Put it in </a:t>
          </a:r>
          <a:r>
            <a:rPr lang="en-GB" sz="2000" b="1" kern="1200" dirty="0">
              <a:solidFill>
                <a:srgbClr val="FFFF00"/>
              </a:solidFill>
              <a:latin typeface="+mn-lt"/>
            </a:rPr>
            <a:t>writing</a:t>
          </a:r>
          <a:r>
            <a:rPr lang="en-GB" sz="2000" kern="1200" dirty="0">
              <a:solidFill>
                <a:schemeClr val="tx1"/>
              </a:solidFill>
              <a:latin typeface="+mn-lt"/>
            </a:rPr>
            <a:t> – following meetings, decision making etc (save some stock for easy of cut and paste!)</a:t>
          </a:r>
        </a:p>
      </dsp:txBody>
      <dsp:txXfrm>
        <a:off x="7219856" y="2746"/>
        <a:ext cx="2839027" cy="1703416"/>
      </dsp:txXfrm>
    </dsp:sp>
    <dsp:sp modelId="{3C798C4C-5833-44FF-A1B3-E46049FFE352}">
      <dsp:nvSpPr>
        <dsp:cNvPr id="0" name=""/>
        <dsp:cNvSpPr/>
      </dsp:nvSpPr>
      <dsp:spPr>
        <a:xfrm>
          <a:off x="973996" y="1990065"/>
          <a:ext cx="2839027" cy="1703416"/>
        </a:xfrm>
        <a:prstGeom prst="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solidFill>
                <a:srgbClr val="FFFF00"/>
              </a:solidFill>
              <a:latin typeface="+mn-lt"/>
            </a:rPr>
            <a:t>Track</a:t>
          </a:r>
          <a:r>
            <a:rPr lang="en-GB" sz="2000" b="0" kern="1200" dirty="0">
              <a:solidFill>
                <a:schemeClr val="tx1"/>
              </a:solidFill>
              <a:latin typeface="+mn-lt"/>
            </a:rPr>
            <a:t> – lozenge on CPOMS – how else do you evidence this being part of your culture</a:t>
          </a:r>
        </a:p>
      </dsp:txBody>
      <dsp:txXfrm>
        <a:off x="973996" y="1990065"/>
        <a:ext cx="2839027" cy="1703416"/>
      </dsp:txXfrm>
    </dsp:sp>
    <dsp:sp modelId="{4C2DCFB7-61D1-4FEB-9878-095B289887C1}">
      <dsp:nvSpPr>
        <dsp:cNvPr id="0" name=""/>
        <dsp:cNvSpPr/>
      </dsp:nvSpPr>
      <dsp:spPr>
        <a:xfrm>
          <a:off x="4096926" y="1990065"/>
          <a:ext cx="2839027" cy="1703416"/>
        </a:xfrm>
        <a:prstGeom prst="rect">
          <a:avLst/>
        </a:prstGeom>
        <a:solidFill>
          <a:schemeClr val="accent3">
            <a:shade val="50000"/>
            <a:hueOff val="0"/>
            <a:satOff val="0"/>
            <a:lumOff val="319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0" kern="1200" dirty="0">
              <a:solidFill>
                <a:schemeClr val="tx1"/>
              </a:solidFill>
              <a:latin typeface="+mn-lt"/>
            </a:rPr>
            <a:t>Read your </a:t>
          </a:r>
          <a:r>
            <a:rPr lang="en-GB" sz="2000" b="1" kern="1200" dirty="0">
              <a:solidFill>
                <a:srgbClr val="FFFF00"/>
              </a:solidFill>
              <a:latin typeface="+mn-lt"/>
            </a:rPr>
            <a:t>local and national Safeguarding Practice Reviews</a:t>
          </a:r>
          <a:r>
            <a:rPr lang="en-GB" sz="2000" b="0" kern="1200" dirty="0">
              <a:solidFill>
                <a:schemeClr val="tx1"/>
              </a:solidFill>
              <a:latin typeface="+mn-lt"/>
            </a:rPr>
            <a:t> – be aware of thematic reviews </a:t>
          </a:r>
        </a:p>
      </dsp:txBody>
      <dsp:txXfrm>
        <a:off x="4096926" y="1990065"/>
        <a:ext cx="2839027" cy="1703416"/>
      </dsp:txXfrm>
    </dsp:sp>
    <dsp:sp modelId="{75D4DFB8-20DB-4E15-8526-482BF4770EC3}">
      <dsp:nvSpPr>
        <dsp:cNvPr id="0" name=""/>
        <dsp:cNvSpPr/>
      </dsp:nvSpPr>
      <dsp:spPr>
        <a:xfrm>
          <a:off x="7210799" y="1991173"/>
          <a:ext cx="2839027" cy="1703416"/>
        </a:xfrm>
        <a:prstGeom prst="rect">
          <a:avLst/>
        </a:prstGeom>
        <a:solidFill>
          <a:schemeClr val="accent3">
            <a:shade val="50000"/>
            <a:hueOff val="0"/>
            <a:satOff val="0"/>
            <a:lumOff val="319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rgbClr val="FFFF00"/>
              </a:solidFill>
            </a:rPr>
            <a:t>Cite safeguarding practise reviews</a:t>
          </a:r>
          <a:r>
            <a:rPr lang="en-GB" sz="2000" kern="1200" dirty="0">
              <a:solidFill>
                <a:schemeClr val="tx1"/>
              </a:solidFill>
            </a:rPr>
            <a:t> in your challenge </a:t>
          </a:r>
        </a:p>
      </dsp:txBody>
      <dsp:txXfrm>
        <a:off x="7210799" y="1991173"/>
        <a:ext cx="2839027" cy="1703416"/>
      </dsp:txXfrm>
    </dsp:sp>
    <dsp:sp modelId="{E0BF2349-9ADB-4142-93FE-77919986A3F2}">
      <dsp:nvSpPr>
        <dsp:cNvPr id="0" name=""/>
        <dsp:cNvSpPr/>
      </dsp:nvSpPr>
      <dsp:spPr>
        <a:xfrm>
          <a:off x="973996" y="3977384"/>
          <a:ext cx="2839027" cy="1703416"/>
        </a:xfrm>
        <a:prstGeom prst="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solidFill>
                <a:schemeClr val="tx1"/>
              </a:solidFill>
              <a:latin typeface="+mn-lt"/>
            </a:rPr>
            <a:t>Read your </a:t>
          </a:r>
          <a:r>
            <a:rPr lang="en-GB" sz="2000" b="1" kern="1200" dirty="0">
              <a:solidFill>
                <a:srgbClr val="FFFF00"/>
              </a:solidFill>
              <a:latin typeface="+mn-lt"/>
            </a:rPr>
            <a:t>LA Annual Children’s Service Reports and strategies</a:t>
          </a:r>
          <a:r>
            <a:rPr lang="en-GB" sz="2000" b="0" kern="1200" dirty="0">
              <a:solidFill>
                <a:schemeClr val="tx1"/>
              </a:solidFill>
              <a:latin typeface="+mn-lt"/>
            </a:rPr>
            <a:t> – know your local priorities – cite them in your challenge</a:t>
          </a:r>
        </a:p>
      </dsp:txBody>
      <dsp:txXfrm>
        <a:off x="973996" y="3977384"/>
        <a:ext cx="2839027" cy="1703416"/>
      </dsp:txXfrm>
    </dsp:sp>
    <dsp:sp modelId="{1561096F-8270-4C30-8D72-D4D3609CD7B7}">
      <dsp:nvSpPr>
        <dsp:cNvPr id="0" name=""/>
        <dsp:cNvSpPr/>
      </dsp:nvSpPr>
      <dsp:spPr>
        <a:xfrm>
          <a:off x="4096926" y="3977384"/>
          <a:ext cx="2839027" cy="1703416"/>
        </a:xfrm>
        <a:prstGeom prst="rect">
          <a:avLst/>
        </a:prstGeom>
        <a:solidFill>
          <a:schemeClr val="accent3">
            <a:shade val="50000"/>
            <a:hueOff val="0"/>
            <a:satOff val="0"/>
            <a:lumOff val="15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Ask that a </a:t>
          </a:r>
          <a:r>
            <a:rPr lang="en-GB" sz="2000" b="1" kern="1200" dirty="0">
              <a:solidFill>
                <a:srgbClr val="FFFF00"/>
              </a:solidFill>
            </a:rPr>
            <a:t>formal dissent </a:t>
          </a:r>
          <a:r>
            <a:rPr lang="en-GB" sz="2000" kern="1200" dirty="0">
              <a:solidFill>
                <a:schemeClr val="tx1"/>
              </a:solidFill>
            </a:rPr>
            <a:t>in recorded in CP Conferences – this should be </a:t>
          </a:r>
          <a:r>
            <a:rPr lang="en-GB" sz="2000" kern="1200" dirty="0" err="1">
              <a:solidFill>
                <a:schemeClr val="tx1"/>
              </a:solidFill>
            </a:rPr>
            <a:t>minuted</a:t>
          </a:r>
          <a:r>
            <a:rPr lang="en-GB" sz="2000" kern="1200" dirty="0">
              <a:solidFill>
                <a:schemeClr val="tx1"/>
              </a:solidFill>
            </a:rPr>
            <a:t> and IRO should escalate to Children’s Service</a:t>
          </a:r>
        </a:p>
      </dsp:txBody>
      <dsp:txXfrm>
        <a:off x="4096926" y="3977384"/>
        <a:ext cx="2839027" cy="1703416"/>
      </dsp:txXfrm>
    </dsp:sp>
    <dsp:sp modelId="{1ADD58F9-6EB8-4897-BCE2-5394ECF2C25A}">
      <dsp:nvSpPr>
        <dsp:cNvPr id="0" name=""/>
        <dsp:cNvSpPr/>
      </dsp:nvSpPr>
      <dsp:spPr>
        <a:xfrm>
          <a:off x="7228912" y="3959277"/>
          <a:ext cx="2839027" cy="1703416"/>
        </a:xfrm>
        <a:prstGeom prst="rect">
          <a:avLst/>
        </a:prstGeom>
        <a:solidFill>
          <a:schemeClr val="accent3">
            <a:shade val="50000"/>
            <a:hueOff val="0"/>
            <a:satOff val="0"/>
            <a:lumOff val="79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0" kern="1200" dirty="0">
              <a:solidFill>
                <a:schemeClr val="tx1"/>
              </a:solidFill>
              <a:latin typeface="+mn-lt"/>
            </a:rPr>
            <a:t>Don’t take it or make it personal </a:t>
          </a:r>
        </a:p>
      </dsp:txBody>
      <dsp:txXfrm>
        <a:off x="7228912" y="3959277"/>
        <a:ext cx="2839027" cy="1703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0E757-D60C-41E1-AFE2-138C27CD9B87}">
      <dsp:nvSpPr>
        <dsp:cNvPr id="0" name=""/>
        <dsp:cNvSpPr/>
      </dsp:nvSpPr>
      <dsp:spPr>
        <a:xfrm>
          <a:off x="0" y="0"/>
          <a:ext cx="2294935" cy="5189225"/>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latin typeface="+mn-lt"/>
            </a:rPr>
            <a:t>We have the capacity to look </a:t>
          </a:r>
          <a:r>
            <a:rPr lang="en-GB" sz="1800" b="1" kern="1200" dirty="0">
              <a:solidFill>
                <a:schemeClr val="tx1"/>
              </a:solidFill>
              <a:latin typeface="+mn-lt"/>
            </a:rPr>
            <a:t>beyond face value</a:t>
          </a:r>
          <a:r>
            <a:rPr lang="en-GB" sz="1800" kern="1200" dirty="0">
              <a:solidFill>
                <a:schemeClr val="tx1"/>
              </a:solidFill>
              <a:latin typeface="+mn-lt"/>
            </a:rPr>
            <a:t>. We can </a:t>
          </a:r>
          <a:r>
            <a:rPr lang="en-GB" sz="1800" b="1" kern="1200" dirty="0">
              <a:solidFill>
                <a:schemeClr val="tx1"/>
              </a:solidFill>
              <a:latin typeface="+mn-lt"/>
            </a:rPr>
            <a:t>think the unthinkable</a:t>
          </a:r>
          <a:r>
            <a:rPr lang="en-GB" sz="1800" kern="1200" dirty="0">
              <a:solidFill>
                <a:schemeClr val="tx1"/>
              </a:solidFill>
              <a:latin typeface="+mn-lt"/>
            </a:rPr>
            <a:t>. </a:t>
          </a:r>
          <a:br>
            <a:rPr lang="en-GB" sz="1800" kern="1200" dirty="0">
              <a:solidFill>
                <a:schemeClr val="tx1"/>
              </a:solidFill>
              <a:latin typeface="+mn-lt"/>
            </a:rPr>
          </a:br>
          <a:r>
            <a:rPr lang="en-GB" sz="1800" kern="1200" dirty="0">
              <a:solidFill>
                <a:schemeClr val="tx1"/>
              </a:solidFill>
              <a:latin typeface="+mn-lt"/>
            </a:rPr>
            <a:t>We are Curious professionals who practise quality interactions they engage students through conversation, observation, asking questions then reflection. </a:t>
          </a:r>
        </a:p>
      </dsp:txBody>
      <dsp:txXfrm>
        <a:off x="0" y="2075690"/>
        <a:ext cx="2294935" cy="2075690"/>
      </dsp:txXfrm>
    </dsp:sp>
    <dsp:sp modelId="{376A503C-D724-4BF8-BD87-A41C1BEB32B5}">
      <dsp:nvSpPr>
        <dsp:cNvPr id="0" name=""/>
        <dsp:cNvSpPr/>
      </dsp:nvSpPr>
      <dsp:spPr>
        <a:xfrm>
          <a:off x="602141" y="107474"/>
          <a:ext cx="1120408" cy="11539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F424A-A222-4F71-A55B-D550DF4C1DE5}">
      <dsp:nvSpPr>
        <dsp:cNvPr id="0" name=""/>
        <dsp:cNvSpPr/>
      </dsp:nvSpPr>
      <dsp:spPr>
        <a:xfrm>
          <a:off x="2363783" y="0"/>
          <a:ext cx="2294935" cy="5189225"/>
        </a:xfrm>
        <a:prstGeom prst="roundRect">
          <a:avLst>
            <a:gd name="adj" fmla="val 10000"/>
          </a:avLst>
        </a:prstGeom>
        <a:solidFill>
          <a:srgbClr val="CC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We understand the reasons </a:t>
          </a:r>
          <a:r>
            <a:rPr lang="en-GB" sz="1800" b="1" kern="1200" dirty="0">
              <a:solidFill>
                <a:schemeClr val="tx1"/>
              </a:solidFill>
            </a:rPr>
            <a:t>why it is important </a:t>
          </a:r>
          <a:r>
            <a:rPr lang="en-GB" sz="1800" kern="1200" dirty="0">
              <a:solidFill>
                <a:schemeClr val="tx1"/>
              </a:solidFill>
            </a:rPr>
            <a:t>to be professionally curious: </a:t>
          </a:r>
          <a:r>
            <a:rPr lang="en-GB" sz="1800" kern="1200" dirty="0">
              <a:solidFill>
                <a:schemeClr val="tx1"/>
              </a:solidFill>
              <a:latin typeface="Calibri Light" panose="020F0302020204030204"/>
            </a:rPr>
            <a:t>ensuring</a:t>
          </a:r>
          <a:r>
            <a:rPr lang="en-GB" sz="1800" kern="1200" dirty="0">
              <a:solidFill>
                <a:schemeClr val="tx1"/>
              </a:solidFill>
            </a:rPr>
            <a:t> safeguarding is proactive, adherence to KSCIE and learning from Safeguarding Practise Reviews</a:t>
          </a:r>
          <a:r>
            <a:rPr lang="en-GB" sz="1800" kern="1200" dirty="0">
              <a:solidFill>
                <a:schemeClr val="tx1"/>
              </a:solidFill>
              <a:latin typeface="Calibri Light" panose="020F0302020204030204"/>
            </a:rPr>
            <a:t>  </a:t>
          </a:r>
          <a:endParaRPr lang="en-GB" sz="1800" kern="1200" dirty="0">
            <a:solidFill>
              <a:schemeClr val="tx1"/>
            </a:solidFill>
          </a:endParaRPr>
        </a:p>
      </dsp:txBody>
      <dsp:txXfrm>
        <a:off x="2363783" y="2075690"/>
        <a:ext cx="2294935" cy="2075690"/>
      </dsp:txXfrm>
    </dsp:sp>
    <dsp:sp modelId="{92BE6005-2B6D-4C5B-B3C2-066D3ED3B0D7}">
      <dsp:nvSpPr>
        <dsp:cNvPr id="0" name=""/>
        <dsp:cNvSpPr/>
      </dsp:nvSpPr>
      <dsp:spPr>
        <a:xfrm>
          <a:off x="2968879" y="107482"/>
          <a:ext cx="1025229" cy="10944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B8B275-DBA9-4AE2-AB12-D281489D9526}">
      <dsp:nvSpPr>
        <dsp:cNvPr id="0" name=""/>
        <dsp:cNvSpPr/>
      </dsp:nvSpPr>
      <dsp:spPr>
        <a:xfrm>
          <a:off x="4727566" y="0"/>
          <a:ext cx="2294935" cy="518922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tx1"/>
              </a:solidFill>
            </a:rPr>
            <a:t>AWARE</a:t>
          </a:r>
          <a:r>
            <a:rPr lang="en-GB" sz="2800" b="1" kern="1200" dirty="0"/>
            <a:t> </a:t>
          </a:r>
          <a:r>
            <a:rPr lang="en-GB" sz="2800" b="1" kern="1200" dirty="0">
              <a:solidFill>
                <a:schemeClr val="tx1"/>
              </a:solidFill>
            </a:rPr>
            <a:t>principle</a:t>
          </a:r>
          <a:br>
            <a:rPr lang="en-GB" sz="2800" b="1" kern="1200" dirty="0">
              <a:solidFill>
                <a:schemeClr val="tx1"/>
              </a:solidFill>
            </a:rPr>
          </a:br>
          <a:r>
            <a:rPr lang="en-GB" sz="2800" b="1" kern="1200" dirty="0" err="1">
              <a:solidFill>
                <a:schemeClr val="tx1"/>
              </a:solidFill>
            </a:rPr>
            <a:t>A</a:t>
          </a:r>
          <a:r>
            <a:rPr lang="en-GB" sz="2800" kern="1200" dirty="0" err="1">
              <a:solidFill>
                <a:schemeClr val="tx1"/>
              </a:solidFill>
            </a:rPr>
            <a:t>ppearance</a:t>
          </a:r>
          <a:r>
            <a:rPr lang="en-GB" sz="2800" b="1" kern="1200" dirty="0" err="1">
              <a:solidFill>
                <a:schemeClr val="tx1"/>
              </a:solidFill>
            </a:rPr>
            <a:t>W</a:t>
          </a:r>
          <a:r>
            <a:rPr lang="en-GB" sz="2800" kern="1200" dirty="0" err="1">
              <a:solidFill>
                <a:schemeClr val="tx1"/>
              </a:solidFill>
            </a:rPr>
            <a:t>ords</a:t>
          </a:r>
          <a:br>
            <a:rPr lang="en-GB" sz="2800" kern="1200" dirty="0">
              <a:solidFill>
                <a:schemeClr val="tx1"/>
              </a:solidFill>
            </a:rPr>
          </a:br>
          <a:r>
            <a:rPr lang="en-GB" sz="2800" b="1" kern="1200" dirty="0">
              <a:solidFill>
                <a:schemeClr val="tx1"/>
              </a:solidFill>
            </a:rPr>
            <a:t>A</a:t>
          </a:r>
          <a:r>
            <a:rPr lang="en-GB" sz="2800" kern="1200" dirty="0">
              <a:solidFill>
                <a:schemeClr val="tx1"/>
              </a:solidFill>
            </a:rPr>
            <a:t>ctivity</a:t>
          </a:r>
          <a:br>
            <a:rPr lang="en-GB" sz="2800" kern="1200" dirty="0">
              <a:solidFill>
                <a:schemeClr val="tx1"/>
              </a:solidFill>
            </a:rPr>
          </a:br>
          <a:r>
            <a:rPr lang="en-GB" sz="2600" b="1" kern="1200" dirty="0" err="1">
              <a:solidFill>
                <a:schemeClr val="tx1"/>
              </a:solidFill>
            </a:rPr>
            <a:t>R</a:t>
          </a:r>
          <a:r>
            <a:rPr lang="en-GB" sz="2600" kern="1200" dirty="0" err="1">
              <a:solidFill>
                <a:schemeClr val="tx1"/>
              </a:solidFill>
            </a:rPr>
            <a:t>elationships</a:t>
          </a:r>
          <a:r>
            <a:rPr lang="en-GB" sz="2800" b="1" kern="1200" dirty="0" err="1">
              <a:solidFill>
                <a:schemeClr val="tx1"/>
              </a:solidFill>
            </a:rPr>
            <a:t>E</a:t>
          </a:r>
          <a:r>
            <a:rPr lang="en-GB" sz="2800" kern="1200" dirty="0" err="1">
              <a:solidFill>
                <a:schemeClr val="tx1"/>
              </a:solidFill>
            </a:rPr>
            <a:t>nvironment</a:t>
          </a:r>
          <a:endParaRPr lang="en-GB" sz="2800" kern="1200" dirty="0">
            <a:solidFill>
              <a:schemeClr val="tx1"/>
            </a:solidFill>
          </a:endParaRPr>
        </a:p>
      </dsp:txBody>
      <dsp:txXfrm>
        <a:off x="4727566" y="2075690"/>
        <a:ext cx="2294935" cy="2075690"/>
      </dsp:txXfrm>
    </dsp:sp>
    <dsp:sp modelId="{CB3C92A0-DE6D-428D-99E9-76FCE800006C}">
      <dsp:nvSpPr>
        <dsp:cNvPr id="0" name=""/>
        <dsp:cNvSpPr/>
      </dsp:nvSpPr>
      <dsp:spPr>
        <a:xfrm>
          <a:off x="5360656" y="130862"/>
          <a:ext cx="1028754" cy="11369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4F26A5-A259-47C2-809E-77572664F6C3}">
      <dsp:nvSpPr>
        <dsp:cNvPr id="0" name=""/>
        <dsp:cNvSpPr/>
      </dsp:nvSpPr>
      <dsp:spPr>
        <a:xfrm>
          <a:off x="7091349" y="0"/>
          <a:ext cx="2294935" cy="518922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tx1"/>
              </a:solidFill>
            </a:rPr>
            <a:t>We are aware of the </a:t>
          </a:r>
          <a:r>
            <a:rPr lang="en-GB" sz="1800" b="1" kern="1200" dirty="0">
              <a:solidFill>
                <a:schemeClr val="tx1"/>
              </a:solidFill>
            </a:rPr>
            <a:t>barriers</a:t>
          </a:r>
          <a:r>
            <a:rPr lang="en-GB" sz="1800" kern="1200" dirty="0">
              <a:solidFill>
                <a:schemeClr val="tx1"/>
              </a:solidFill>
            </a:rPr>
            <a:t>: disguised compliance, normalisation, rule of optimism, professional deference, confirmation bias, ‘knowing but not knowing’, accumulating risk, uncertainty and confidence. .</a:t>
          </a:r>
        </a:p>
      </dsp:txBody>
      <dsp:txXfrm>
        <a:off x="7091349" y="2075690"/>
        <a:ext cx="2294935" cy="2075690"/>
      </dsp:txXfrm>
    </dsp:sp>
    <dsp:sp modelId="{85D88FF1-7086-4BFC-9FFA-262CCCC24676}">
      <dsp:nvSpPr>
        <dsp:cNvPr id="0" name=""/>
        <dsp:cNvSpPr/>
      </dsp:nvSpPr>
      <dsp:spPr>
        <a:xfrm>
          <a:off x="7672625" y="107482"/>
          <a:ext cx="1043114" cy="10944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74697B-52F5-4481-B5F6-7472A768CA69}">
      <dsp:nvSpPr>
        <dsp:cNvPr id="0" name=""/>
        <dsp:cNvSpPr/>
      </dsp:nvSpPr>
      <dsp:spPr>
        <a:xfrm>
          <a:off x="9455132" y="0"/>
          <a:ext cx="2294935" cy="5189225"/>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rPr>
            <a:t>We know what we can do: remain </a:t>
          </a:r>
          <a:r>
            <a:rPr lang="en-GB" sz="1800" b="1" kern="1200" dirty="0">
              <a:solidFill>
                <a:schemeClr val="tx1"/>
              </a:solidFill>
            </a:rPr>
            <a:t>diligent</a:t>
          </a:r>
          <a:r>
            <a:rPr lang="en-GB" sz="1800" b="0" kern="1200" dirty="0">
              <a:solidFill>
                <a:schemeClr val="tx1"/>
              </a:solidFill>
            </a:rPr>
            <a:t>, access quality training, develop meaningful </a:t>
          </a:r>
          <a:r>
            <a:rPr lang="en-GB" sz="1800" b="1" kern="1200" dirty="0">
              <a:solidFill>
                <a:schemeClr val="tx1"/>
              </a:solidFill>
            </a:rPr>
            <a:t>connections</a:t>
          </a:r>
          <a:r>
            <a:rPr lang="en-GB" sz="1800" b="0" kern="1200" dirty="0">
              <a:solidFill>
                <a:schemeClr val="tx1"/>
              </a:solidFill>
            </a:rPr>
            <a:t> with students, have quality </a:t>
          </a:r>
          <a:r>
            <a:rPr lang="en-GB" sz="1800" b="1" kern="1200" dirty="0">
              <a:solidFill>
                <a:schemeClr val="tx1"/>
              </a:solidFill>
            </a:rPr>
            <a:t>conversations</a:t>
          </a:r>
          <a:r>
            <a:rPr lang="en-GB" sz="1800" b="0" kern="1200" dirty="0">
              <a:solidFill>
                <a:schemeClr val="tx1"/>
              </a:solidFill>
            </a:rPr>
            <a:t>, embody a </a:t>
          </a:r>
          <a:r>
            <a:rPr lang="en-GB" sz="1800" b="1" kern="1200" dirty="0">
              <a:solidFill>
                <a:schemeClr val="tx1"/>
              </a:solidFill>
            </a:rPr>
            <a:t>reflective</a:t>
          </a:r>
          <a:r>
            <a:rPr lang="en-GB" sz="1800" b="0" kern="1200" dirty="0">
              <a:solidFill>
                <a:schemeClr val="tx1"/>
              </a:solidFill>
            </a:rPr>
            <a:t> approach, develop skills for difficult conversations, remain </a:t>
          </a:r>
          <a:r>
            <a:rPr lang="en-GB" sz="1800" b="1" kern="1200" dirty="0">
              <a:solidFill>
                <a:schemeClr val="tx1"/>
              </a:solidFill>
            </a:rPr>
            <a:t>respectfully</a:t>
          </a:r>
          <a:r>
            <a:rPr lang="en-GB" sz="1800" b="0" kern="1200" dirty="0">
              <a:solidFill>
                <a:schemeClr val="tx1"/>
              </a:solidFill>
            </a:rPr>
            <a:t> curious </a:t>
          </a:r>
          <a:r>
            <a:rPr lang="en-GB" sz="1800" b="1" kern="1200" dirty="0">
              <a:solidFill>
                <a:schemeClr val="tx1"/>
              </a:solidFill>
            </a:rPr>
            <a:t>record</a:t>
          </a:r>
          <a:r>
            <a:rPr lang="en-GB" sz="1800" b="0" kern="1200" dirty="0">
              <a:solidFill>
                <a:schemeClr val="tx1"/>
              </a:solidFill>
            </a:rPr>
            <a:t> and </a:t>
          </a:r>
          <a:r>
            <a:rPr lang="en-GB" sz="1800" b="1" kern="1200" dirty="0">
              <a:solidFill>
                <a:schemeClr val="tx1"/>
              </a:solidFill>
            </a:rPr>
            <a:t>report</a:t>
          </a:r>
          <a:r>
            <a:rPr lang="en-GB" sz="1800" b="0" kern="1200" dirty="0">
              <a:solidFill>
                <a:schemeClr val="tx1"/>
              </a:solidFill>
            </a:rPr>
            <a:t> all concerns</a:t>
          </a:r>
        </a:p>
      </dsp:txBody>
      <dsp:txXfrm>
        <a:off x="9455132" y="2075690"/>
        <a:ext cx="2294935" cy="2075690"/>
      </dsp:txXfrm>
    </dsp:sp>
    <dsp:sp modelId="{217B8C7D-1CF5-4A4D-BA39-9A0805CEC0ED}">
      <dsp:nvSpPr>
        <dsp:cNvPr id="0" name=""/>
        <dsp:cNvSpPr/>
      </dsp:nvSpPr>
      <dsp:spPr>
        <a:xfrm>
          <a:off x="10054259" y="107474"/>
          <a:ext cx="1096682" cy="11539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5AF960-A830-4DE5-8448-919C9D7A29AD}">
      <dsp:nvSpPr>
        <dsp:cNvPr id="0" name=""/>
        <dsp:cNvSpPr/>
      </dsp:nvSpPr>
      <dsp:spPr>
        <a:xfrm flipV="1">
          <a:off x="5364582" y="5059538"/>
          <a:ext cx="1128138" cy="129686"/>
        </a:xfrm>
        <a:prstGeom prst="rightArrow">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7B025-B1DE-428E-A739-B15721DA969E}">
      <dsp:nvSpPr>
        <dsp:cNvPr id="0" name=""/>
        <dsp:cNvSpPr/>
      </dsp:nvSpPr>
      <dsp:spPr>
        <a:xfrm>
          <a:off x="0" y="531"/>
          <a:ext cx="11605639" cy="124293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66F51B3-DE93-4109-AD70-AF4D9AC5927C}">
      <dsp:nvSpPr>
        <dsp:cNvPr id="0" name=""/>
        <dsp:cNvSpPr/>
      </dsp:nvSpPr>
      <dsp:spPr>
        <a:xfrm>
          <a:off x="413426" y="131310"/>
          <a:ext cx="1340192" cy="97548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5000" b="-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11754-C0B1-4DC5-A9FD-FDC8ACA96821}">
      <dsp:nvSpPr>
        <dsp:cNvPr id="0" name=""/>
        <dsp:cNvSpPr/>
      </dsp:nvSpPr>
      <dsp:spPr>
        <a:xfrm>
          <a:off x="1748777" y="531"/>
          <a:ext cx="9543675" cy="1242935"/>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ctr" defTabSz="1111250">
            <a:lnSpc>
              <a:spcPct val="100000"/>
            </a:lnSpc>
            <a:spcBef>
              <a:spcPct val="0"/>
            </a:spcBef>
            <a:spcAft>
              <a:spcPct val="35000"/>
            </a:spcAft>
            <a:buNone/>
          </a:pPr>
          <a:r>
            <a:rPr lang="en-GB" sz="2500" kern="1200" dirty="0"/>
            <a:t>       </a:t>
          </a:r>
          <a:r>
            <a:rPr lang="en-GB" sz="2000" kern="1200" dirty="0"/>
            <a:t>Ormiston Trust – founded in 1969 by Peter Murray in memory of his sister            Fiona Ormiston Murray</a:t>
          </a:r>
          <a:endParaRPr lang="en-US" sz="2400" kern="1200" dirty="0"/>
        </a:p>
      </dsp:txBody>
      <dsp:txXfrm>
        <a:off x="1748777" y="531"/>
        <a:ext cx="9543675" cy="1242935"/>
      </dsp:txXfrm>
    </dsp:sp>
    <dsp:sp modelId="{87C87D89-6085-4126-B7A5-EF27FF7A4686}">
      <dsp:nvSpPr>
        <dsp:cNvPr id="0" name=""/>
        <dsp:cNvSpPr/>
      </dsp:nvSpPr>
      <dsp:spPr>
        <a:xfrm>
          <a:off x="0" y="1600376"/>
          <a:ext cx="11605639" cy="124293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87FDDC6-6DB9-48DB-9BF8-EB63D0CA880D}">
      <dsp:nvSpPr>
        <dsp:cNvPr id="0" name=""/>
        <dsp:cNvSpPr/>
      </dsp:nvSpPr>
      <dsp:spPr>
        <a:xfrm>
          <a:off x="485742" y="1683022"/>
          <a:ext cx="1267872" cy="101447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BBCDF-F435-4887-A7F5-C2FBD7E56F2B}">
      <dsp:nvSpPr>
        <dsp:cNvPr id="0" name=""/>
        <dsp:cNvSpPr/>
      </dsp:nvSpPr>
      <dsp:spPr>
        <a:xfrm>
          <a:off x="2208004" y="1629908"/>
          <a:ext cx="8088562" cy="122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ctr" defTabSz="889000">
            <a:lnSpc>
              <a:spcPct val="100000"/>
            </a:lnSpc>
            <a:spcBef>
              <a:spcPct val="0"/>
            </a:spcBef>
            <a:spcAft>
              <a:spcPct val="35000"/>
            </a:spcAft>
            <a:buNone/>
          </a:pPr>
          <a:r>
            <a:rPr lang="en-GB" sz="2000" kern="1200" dirty="0"/>
            <a:t>Nationwide.  Ormiston Academies- from Grimsby to Cowes </a:t>
          </a:r>
          <a:endParaRPr lang="en-US" sz="1600" kern="1200" dirty="0">
            <a:highlight>
              <a:srgbClr val="FFFF00"/>
            </a:highlight>
          </a:endParaRPr>
        </a:p>
      </dsp:txBody>
      <dsp:txXfrm>
        <a:off x="2208004" y="1629908"/>
        <a:ext cx="8088562" cy="1227722"/>
      </dsp:txXfrm>
    </dsp:sp>
    <dsp:sp modelId="{8D8FEF67-F1E8-4F14-AB34-B1502C8A3D1C}">
      <dsp:nvSpPr>
        <dsp:cNvPr id="0" name=""/>
        <dsp:cNvSpPr/>
      </dsp:nvSpPr>
      <dsp:spPr>
        <a:xfrm>
          <a:off x="6658128" y="1554201"/>
          <a:ext cx="494751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6658128" y="1554201"/>
        <a:ext cx="4947511" cy="1242935"/>
      </dsp:txXfrm>
    </dsp:sp>
    <dsp:sp modelId="{21980542-287A-4373-8EBF-E516D3BC7B74}">
      <dsp:nvSpPr>
        <dsp:cNvPr id="0" name=""/>
        <dsp:cNvSpPr/>
      </dsp:nvSpPr>
      <dsp:spPr>
        <a:xfrm>
          <a:off x="0" y="3107870"/>
          <a:ext cx="11605639" cy="124293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C89C78F5-D8AF-4AFF-A677-0D664F9B782E}">
      <dsp:nvSpPr>
        <dsp:cNvPr id="0" name=""/>
        <dsp:cNvSpPr/>
      </dsp:nvSpPr>
      <dsp:spPr>
        <a:xfrm>
          <a:off x="507235" y="3198963"/>
          <a:ext cx="1299989" cy="965223"/>
        </a:xfrm>
        <a:prstGeom prst="rect">
          <a:avLst/>
        </a:prstGeom>
        <a:blipFill rotWithShape="1">
          <a:blip xmlns:r="http://schemas.openxmlformats.org/officeDocument/2006/relationships" r:embed="rId4">
            <a:extLst>
              <a:ext uri="{837473B0-CC2E-450A-ABE3-18F120FF3D39}">
                <a1611:picAttrSrcUrl xmlns:a1611="http://schemas.microsoft.com/office/drawing/2016/11/main" r:id="rId5"/>
              </a:ext>
            </a:extLst>
          </a:blip>
          <a:srcRect/>
          <a:stretch>
            <a:fillRect l="-25000" r="-2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58152-C80C-4554-B99F-2C5942E4FCF4}">
      <dsp:nvSpPr>
        <dsp:cNvPr id="0" name=""/>
        <dsp:cNvSpPr/>
      </dsp:nvSpPr>
      <dsp:spPr>
        <a:xfrm>
          <a:off x="1919888" y="3299388"/>
          <a:ext cx="9201453" cy="85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ctr" defTabSz="622300">
            <a:lnSpc>
              <a:spcPct val="100000"/>
            </a:lnSpc>
            <a:spcBef>
              <a:spcPct val="0"/>
            </a:spcBef>
            <a:spcAft>
              <a:spcPct val="35000"/>
            </a:spcAft>
            <a:buNone/>
          </a:pPr>
          <a:r>
            <a:rPr lang="en-GB" sz="1400" kern="1200" dirty="0"/>
            <a:t>              </a:t>
          </a:r>
          <a:r>
            <a:rPr lang="en-GB" sz="2000" kern="1200" dirty="0"/>
            <a:t>42 Academies - primary, secondary, special and AP</a:t>
          </a:r>
          <a:endParaRPr lang="en-US" sz="1600" kern="1200" dirty="0"/>
        </a:p>
      </dsp:txBody>
      <dsp:txXfrm>
        <a:off x="1919888" y="3299388"/>
        <a:ext cx="9201453" cy="859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ADE3A-A814-4B60-BBA7-9A219236889A}">
      <dsp:nvSpPr>
        <dsp:cNvPr id="0" name=""/>
        <dsp:cNvSpPr/>
      </dsp:nvSpPr>
      <dsp:spPr>
        <a:xfrm>
          <a:off x="0" y="510"/>
          <a:ext cx="11896725" cy="65236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Learning from serious case reviews has identified examples of poor practice which led to children not receiving the right help at the right time to address safeguarding issues and prevent issues escalating. </a:t>
          </a:r>
          <a:endParaRPr lang="en-US" sz="2000" kern="1200" dirty="0">
            <a:solidFill>
              <a:schemeClr val="tx1"/>
            </a:solidFill>
          </a:endParaRPr>
        </a:p>
      </dsp:txBody>
      <dsp:txXfrm>
        <a:off x="0" y="510"/>
        <a:ext cx="11896725" cy="652366"/>
      </dsp:txXfrm>
    </dsp:sp>
    <dsp:sp modelId="{FB3BB403-83AF-4A21-82FF-1BD1C0C37848}">
      <dsp:nvSpPr>
        <dsp:cNvPr id="0" name=""/>
        <dsp:cNvSpPr/>
      </dsp:nvSpPr>
      <dsp:spPr>
        <a:xfrm>
          <a:off x="0" y="666039"/>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Failing to act on and refer the early signs of abuse and neglect</a:t>
          </a:r>
          <a:endParaRPr lang="en-US" sz="1800" kern="1200" dirty="0"/>
        </a:p>
      </dsp:txBody>
      <dsp:txXfrm>
        <a:off x="31846" y="697885"/>
        <a:ext cx="11833033" cy="588674"/>
      </dsp:txXfrm>
    </dsp:sp>
    <dsp:sp modelId="{4A5CAD0C-AF28-434D-B447-05EE11E06041}">
      <dsp:nvSpPr>
        <dsp:cNvPr id="0" name=""/>
        <dsp:cNvSpPr/>
      </dsp:nvSpPr>
      <dsp:spPr>
        <a:xfrm>
          <a:off x="0" y="1369272"/>
          <a:ext cx="11896725" cy="652366"/>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highlight>
                <a:srgbClr val="FFFFCC"/>
              </a:highlight>
            </a:rPr>
            <a:t>Poor record keeping</a:t>
          </a:r>
          <a:endParaRPr lang="en-US" sz="2800" kern="1200" dirty="0">
            <a:solidFill>
              <a:schemeClr val="tx1"/>
            </a:solidFill>
            <a:highlight>
              <a:srgbClr val="FFFFCC"/>
            </a:highlight>
          </a:endParaRPr>
        </a:p>
      </dsp:txBody>
      <dsp:txXfrm>
        <a:off x="31846" y="1401118"/>
        <a:ext cx="11833033" cy="588674"/>
      </dsp:txXfrm>
    </dsp:sp>
    <dsp:sp modelId="{599A5BF1-8DD2-4F67-9EBE-CD79D5B0D52D}">
      <dsp:nvSpPr>
        <dsp:cNvPr id="0" name=""/>
        <dsp:cNvSpPr/>
      </dsp:nvSpPr>
      <dsp:spPr>
        <a:xfrm>
          <a:off x="0" y="1997096"/>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Failing to listen to the views of the child</a:t>
          </a:r>
          <a:endParaRPr lang="en-US" sz="1600" kern="1200" dirty="0"/>
        </a:p>
      </dsp:txBody>
      <dsp:txXfrm>
        <a:off x="31846" y="2028942"/>
        <a:ext cx="11833033" cy="588674"/>
      </dsp:txXfrm>
    </dsp:sp>
    <dsp:sp modelId="{B4A9EEDF-7E35-4AAD-A98A-E43C124E3988}">
      <dsp:nvSpPr>
        <dsp:cNvPr id="0" name=""/>
        <dsp:cNvSpPr/>
      </dsp:nvSpPr>
      <dsp:spPr>
        <a:xfrm>
          <a:off x="0" y="2662625"/>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Failing to re-assess concerns when situations do not improve</a:t>
          </a:r>
          <a:endParaRPr lang="en-US" sz="1800" kern="1200" dirty="0"/>
        </a:p>
      </dsp:txBody>
      <dsp:txXfrm>
        <a:off x="31846" y="2694471"/>
        <a:ext cx="11833033" cy="588674"/>
      </dsp:txXfrm>
    </dsp:sp>
    <dsp:sp modelId="{743B212D-C932-4581-B1C5-E423211A0047}">
      <dsp:nvSpPr>
        <dsp:cNvPr id="0" name=""/>
        <dsp:cNvSpPr/>
      </dsp:nvSpPr>
      <dsp:spPr>
        <a:xfrm>
          <a:off x="0" y="3328154"/>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Not sharing information with the right people within and between agencies</a:t>
          </a:r>
          <a:endParaRPr lang="en-US" sz="1800" kern="1200" dirty="0"/>
        </a:p>
      </dsp:txBody>
      <dsp:txXfrm>
        <a:off x="31846" y="3360000"/>
        <a:ext cx="11833033" cy="588674"/>
      </dsp:txXfrm>
    </dsp:sp>
    <dsp:sp modelId="{64F81752-9A21-4E19-B223-FED740B3919E}">
      <dsp:nvSpPr>
        <dsp:cNvPr id="0" name=""/>
        <dsp:cNvSpPr/>
      </dsp:nvSpPr>
      <dsp:spPr>
        <a:xfrm>
          <a:off x="0" y="3993683"/>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Sharing information too slowly </a:t>
          </a:r>
          <a:endParaRPr lang="en-US" sz="1800" kern="1200" dirty="0"/>
        </a:p>
      </dsp:txBody>
      <dsp:txXfrm>
        <a:off x="31846" y="4025529"/>
        <a:ext cx="11833033" cy="588674"/>
      </dsp:txXfrm>
    </dsp:sp>
    <dsp:sp modelId="{DBF7C0A4-16E9-4D71-9770-C700EAAF1169}">
      <dsp:nvSpPr>
        <dsp:cNvPr id="0" name=""/>
        <dsp:cNvSpPr/>
      </dsp:nvSpPr>
      <dsp:spPr>
        <a:xfrm>
          <a:off x="0" y="4659212"/>
          <a:ext cx="11896725" cy="65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 Lack of challenge to those who appear not to be taking action</a:t>
          </a:r>
          <a:endParaRPr lang="en-US" sz="2400" kern="1200" dirty="0"/>
        </a:p>
      </dsp:txBody>
      <dsp:txXfrm>
        <a:off x="31846" y="4691058"/>
        <a:ext cx="11833033" cy="588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ADE3A-A814-4B60-BBA7-9A219236889A}">
      <dsp:nvSpPr>
        <dsp:cNvPr id="0" name=""/>
        <dsp:cNvSpPr/>
      </dsp:nvSpPr>
      <dsp:spPr>
        <a:xfrm>
          <a:off x="0" y="2665"/>
          <a:ext cx="11896725" cy="65138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Effective</a:t>
          </a:r>
          <a:r>
            <a:rPr lang="en-US" sz="2800" kern="1200" baseline="0" dirty="0">
              <a:solidFill>
                <a:schemeClr val="tx1"/>
              </a:solidFill>
            </a:rPr>
            <a:t> recording helps…</a:t>
          </a:r>
          <a:endParaRPr lang="en-US" sz="2800" kern="1200" dirty="0">
            <a:solidFill>
              <a:schemeClr val="tx1"/>
            </a:solidFill>
          </a:endParaRPr>
        </a:p>
      </dsp:txBody>
      <dsp:txXfrm>
        <a:off x="0" y="2665"/>
        <a:ext cx="11896725" cy="651384"/>
      </dsp:txXfrm>
    </dsp:sp>
    <dsp:sp modelId="{FB3BB403-83AF-4A21-82FF-1BD1C0C37848}">
      <dsp:nvSpPr>
        <dsp:cNvPr id="0" name=""/>
        <dsp:cNvSpPr/>
      </dsp:nvSpPr>
      <dsp:spPr>
        <a:xfrm>
          <a:off x="0" y="667718"/>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identify concerns at an early stage</a:t>
          </a:r>
        </a:p>
      </dsp:txBody>
      <dsp:txXfrm>
        <a:off x="31798" y="699516"/>
        <a:ext cx="11833129" cy="587788"/>
      </dsp:txXfrm>
    </dsp:sp>
    <dsp:sp modelId="{4A5CAD0C-AF28-434D-B447-05EE11E06041}">
      <dsp:nvSpPr>
        <dsp:cNvPr id="0" name=""/>
        <dsp:cNvSpPr/>
      </dsp:nvSpPr>
      <dsp:spPr>
        <a:xfrm>
          <a:off x="0" y="1370945"/>
          <a:ext cx="11896725" cy="65138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build a picture of a child’s experience</a:t>
          </a:r>
        </a:p>
      </dsp:txBody>
      <dsp:txXfrm>
        <a:off x="31798" y="1402743"/>
        <a:ext cx="11833129" cy="587788"/>
      </dsp:txXfrm>
    </dsp:sp>
    <dsp:sp modelId="{599A5BF1-8DD2-4F67-9EBE-CD79D5B0D52D}">
      <dsp:nvSpPr>
        <dsp:cNvPr id="0" name=""/>
        <dsp:cNvSpPr/>
      </dsp:nvSpPr>
      <dsp:spPr>
        <a:xfrm>
          <a:off x="0" y="1929199"/>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identify patterns</a:t>
          </a:r>
          <a:r>
            <a:rPr lang="en-US" sz="1600" kern="1200" dirty="0"/>
            <a:t> </a:t>
          </a:r>
        </a:p>
      </dsp:txBody>
      <dsp:txXfrm>
        <a:off x="31798" y="1960997"/>
        <a:ext cx="11833129" cy="587788"/>
      </dsp:txXfrm>
    </dsp:sp>
    <dsp:sp modelId="{B4A9EEDF-7E35-4AAD-A98A-E43C124E3988}">
      <dsp:nvSpPr>
        <dsp:cNvPr id="0" name=""/>
        <dsp:cNvSpPr/>
      </dsp:nvSpPr>
      <dsp:spPr>
        <a:xfrm>
          <a:off x="0" y="2662878"/>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evidence actions taken and  their impact on the child</a:t>
          </a:r>
        </a:p>
      </dsp:txBody>
      <dsp:txXfrm>
        <a:off x="31798" y="2694676"/>
        <a:ext cx="11833129" cy="587788"/>
      </dsp:txXfrm>
    </dsp:sp>
    <dsp:sp modelId="{743B212D-C932-4581-B1C5-E423211A0047}">
      <dsp:nvSpPr>
        <dsp:cNvPr id="0" name=""/>
        <dsp:cNvSpPr/>
      </dsp:nvSpPr>
      <dsp:spPr>
        <a:xfrm>
          <a:off x="0" y="3341372"/>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support the need for escalation and professional challenge</a:t>
          </a:r>
        </a:p>
      </dsp:txBody>
      <dsp:txXfrm>
        <a:off x="31798" y="3373170"/>
        <a:ext cx="11833129" cy="587788"/>
      </dsp:txXfrm>
    </dsp:sp>
    <dsp:sp modelId="{64F81752-9A21-4E19-B223-FED740B3919E}">
      <dsp:nvSpPr>
        <dsp:cNvPr id="0" name=""/>
        <dsp:cNvSpPr/>
      </dsp:nvSpPr>
      <dsp:spPr>
        <a:xfrm>
          <a:off x="0" y="3992985"/>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provide understanding of decision rationale</a:t>
          </a:r>
        </a:p>
      </dsp:txBody>
      <dsp:txXfrm>
        <a:off x="31798" y="4024783"/>
        <a:ext cx="11833129" cy="587788"/>
      </dsp:txXfrm>
    </dsp:sp>
    <dsp:sp modelId="{DBF7C0A4-16E9-4D71-9770-C700EAAF1169}">
      <dsp:nvSpPr>
        <dsp:cNvPr id="0" name=""/>
        <dsp:cNvSpPr/>
      </dsp:nvSpPr>
      <dsp:spPr>
        <a:xfrm>
          <a:off x="0" y="4658039"/>
          <a:ext cx="11896725" cy="651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 evidence safeguarding culture </a:t>
          </a:r>
          <a:endParaRPr lang="en-US" sz="2800" kern="1200" dirty="0"/>
        </a:p>
      </dsp:txBody>
      <dsp:txXfrm>
        <a:off x="31798" y="4689837"/>
        <a:ext cx="11833129" cy="5877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B011D-DEE9-42FC-B8E3-52947EA8C1AD}">
      <dsp:nvSpPr>
        <dsp:cNvPr id="0" name=""/>
        <dsp:cNvSpPr/>
      </dsp:nvSpPr>
      <dsp:spPr>
        <a:xfrm>
          <a:off x="4774" y="0"/>
          <a:ext cx="1789423" cy="4927166"/>
        </a:xfrm>
        <a:prstGeom prst="roundRect">
          <a:avLst>
            <a:gd name="adj" fmla="val 10000"/>
          </a:avLst>
        </a:prstGeom>
        <a:solidFill>
          <a:srgbClr val="00B0F0"/>
        </a:solidFill>
        <a:ln>
          <a:noFill/>
          <a:prstDash val="solid"/>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Apart from safeguarding recording systems, what  systems are used in your school for recording information on a child?</a:t>
          </a:r>
          <a:endParaRPr lang="en-US" sz="2000" b="1" kern="1200" dirty="0">
            <a:solidFill>
              <a:schemeClr val="tx1"/>
            </a:solidFill>
          </a:endParaRPr>
        </a:p>
      </dsp:txBody>
      <dsp:txXfrm>
        <a:off x="57184" y="52410"/>
        <a:ext cx="1684603" cy="4822346"/>
      </dsp:txXfrm>
    </dsp:sp>
    <dsp:sp modelId="{4A0AC248-6E1D-4F73-A1E3-21B3A988C222}">
      <dsp:nvSpPr>
        <dsp:cNvPr id="0" name=""/>
        <dsp:cNvSpPr/>
      </dsp:nvSpPr>
      <dsp:spPr>
        <a:xfrm>
          <a:off x="2056740" y="0"/>
          <a:ext cx="1204714" cy="5097420"/>
        </a:xfrm>
        <a:prstGeom prst="roundRect">
          <a:avLst>
            <a:gd name="adj" fmla="val 10000"/>
          </a:avLst>
        </a:prstGeom>
        <a:solidFill>
          <a:schemeClr val="accent1">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Class Charts</a:t>
          </a:r>
          <a:endParaRPr lang="en-US" sz="2000" b="1" kern="1200" dirty="0"/>
        </a:p>
      </dsp:txBody>
      <dsp:txXfrm>
        <a:off x="2092025" y="35285"/>
        <a:ext cx="1134144" cy="5026850"/>
      </dsp:txXfrm>
    </dsp:sp>
    <dsp:sp modelId="{3F0C99BB-3E19-4D8A-81A3-E37B9B4D1EE8}">
      <dsp:nvSpPr>
        <dsp:cNvPr id="0" name=""/>
        <dsp:cNvSpPr/>
      </dsp:nvSpPr>
      <dsp:spPr>
        <a:xfrm>
          <a:off x="3433958" y="0"/>
          <a:ext cx="1204714" cy="5097420"/>
        </a:xfrm>
        <a:prstGeom prst="roundRect">
          <a:avLst>
            <a:gd name="adj" fmla="val 10000"/>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DC Pro</a:t>
          </a:r>
          <a:endParaRPr lang="en-US" sz="2000" b="1" kern="1200" dirty="0"/>
        </a:p>
      </dsp:txBody>
      <dsp:txXfrm>
        <a:off x="3469243" y="35285"/>
        <a:ext cx="1134144" cy="5026850"/>
      </dsp:txXfrm>
    </dsp:sp>
    <dsp:sp modelId="{EAF44687-C57D-478E-B641-D1F0FB504B93}">
      <dsp:nvSpPr>
        <dsp:cNvPr id="0" name=""/>
        <dsp:cNvSpPr/>
      </dsp:nvSpPr>
      <dsp:spPr>
        <a:xfrm>
          <a:off x="4832620" y="0"/>
          <a:ext cx="1204714" cy="5097420"/>
        </a:xfrm>
        <a:prstGeom prst="roundRect">
          <a:avLst>
            <a:gd name="adj" fmla="val 10000"/>
          </a:avLst>
        </a:prstGeom>
        <a:solidFill>
          <a:schemeClr val="accent6">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err="1"/>
            <a:t>iAm</a:t>
          </a:r>
          <a:r>
            <a:rPr lang="en-GB" sz="2000" b="1" kern="1200" dirty="0"/>
            <a:t> </a:t>
          </a:r>
          <a:r>
            <a:rPr lang="en-GB" sz="1600" b="1" kern="1200" dirty="0"/>
            <a:t>compliant</a:t>
          </a:r>
          <a:endParaRPr lang="en-US" sz="2000" b="1" kern="1200" dirty="0"/>
        </a:p>
      </dsp:txBody>
      <dsp:txXfrm>
        <a:off x="4867905" y="35285"/>
        <a:ext cx="1134144" cy="5026850"/>
      </dsp:txXfrm>
    </dsp:sp>
    <dsp:sp modelId="{30D49A6B-C97B-42EA-A86E-D714F7DC71EA}">
      <dsp:nvSpPr>
        <dsp:cNvPr id="0" name=""/>
        <dsp:cNvSpPr/>
      </dsp:nvSpPr>
      <dsp:spPr>
        <a:xfrm>
          <a:off x="6248172" y="0"/>
          <a:ext cx="1204714" cy="5097420"/>
        </a:xfrm>
        <a:prstGeom prst="roundRect">
          <a:avLst>
            <a:gd name="adj" fmla="val 10000"/>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Hand written notes</a:t>
          </a:r>
          <a:endParaRPr lang="en-US" sz="2000" b="1" kern="1200" dirty="0"/>
        </a:p>
      </dsp:txBody>
      <dsp:txXfrm>
        <a:off x="6283457" y="35285"/>
        <a:ext cx="1134144" cy="5026850"/>
      </dsp:txXfrm>
    </dsp:sp>
    <dsp:sp modelId="{EAF08A32-A79A-4B08-9B63-5B242F52B360}">
      <dsp:nvSpPr>
        <dsp:cNvPr id="0" name=""/>
        <dsp:cNvSpPr/>
      </dsp:nvSpPr>
      <dsp:spPr>
        <a:xfrm>
          <a:off x="7625016" y="0"/>
          <a:ext cx="1204714" cy="5097420"/>
        </a:xfrm>
        <a:prstGeom prst="roundRect">
          <a:avLst>
            <a:gd name="adj" fmla="val 10000"/>
          </a:avLst>
        </a:prstGeom>
        <a:solidFill>
          <a:srgbClr val="FFFF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SIMS </a:t>
          </a:r>
          <a:endParaRPr lang="en-US" sz="2000" b="1" kern="1200" dirty="0"/>
        </a:p>
      </dsp:txBody>
      <dsp:txXfrm>
        <a:off x="7660301" y="35285"/>
        <a:ext cx="1134144" cy="5026850"/>
      </dsp:txXfrm>
    </dsp:sp>
    <dsp:sp modelId="{CC113252-1BDD-4365-BF2D-3CAAC6C8385F}">
      <dsp:nvSpPr>
        <dsp:cNvPr id="0" name=""/>
        <dsp:cNvSpPr/>
      </dsp:nvSpPr>
      <dsp:spPr>
        <a:xfrm>
          <a:off x="9032123" y="0"/>
          <a:ext cx="1204714" cy="5097420"/>
        </a:xfrm>
        <a:prstGeom prst="roundRect">
          <a:avLst>
            <a:gd name="adj" fmla="val 10000"/>
          </a:avLst>
        </a:prstGeom>
        <a:solidFill>
          <a:srgbClr val="CCCC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School counsellor’s notes </a:t>
          </a:r>
          <a:endParaRPr lang="en-US" sz="1600" b="1" kern="1200" dirty="0"/>
        </a:p>
      </dsp:txBody>
      <dsp:txXfrm>
        <a:off x="9067408" y="35285"/>
        <a:ext cx="1134144" cy="5026850"/>
      </dsp:txXfrm>
    </dsp:sp>
    <dsp:sp modelId="{91C68554-5279-4626-9300-B3CF0E37DE9A}">
      <dsp:nvSpPr>
        <dsp:cNvPr id="0" name=""/>
        <dsp:cNvSpPr/>
      </dsp:nvSpPr>
      <dsp:spPr>
        <a:xfrm>
          <a:off x="10439230" y="0"/>
          <a:ext cx="1346943" cy="5097420"/>
        </a:xfrm>
        <a:prstGeom prst="roundRect">
          <a:avLst>
            <a:gd name="adj" fmla="val 10000"/>
          </a:avLst>
        </a:prstGeom>
        <a:solidFill>
          <a:srgbClr val="CCFFFF"/>
        </a:solidFill>
        <a:ln>
          <a:solidFill>
            <a:srgbClr val="CCFF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Attendance</a:t>
          </a:r>
          <a:r>
            <a:rPr lang="en-GB" sz="1500" kern="1200" dirty="0"/>
            <a:t> </a:t>
          </a:r>
          <a:endParaRPr lang="en-US" sz="1500" kern="1200" dirty="0"/>
        </a:p>
      </dsp:txBody>
      <dsp:txXfrm>
        <a:off x="10478681" y="39451"/>
        <a:ext cx="1268041" cy="5018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A9E3-929D-4CAD-AE4C-06579F80FF34}">
      <dsp:nvSpPr>
        <dsp:cNvPr id="0" name=""/>
        <dsp:cNvSpPr/>
      </dsp:nvSpPr>
      <dsp:spPr>
        <a:xfrm>
          <a:off x="3277132" y="1163016"/>
          <a:ext cx="721600" cy="91440"/>
        </a:xfrm>
        <a:custGeom>
          <a:avLst/>
          <a:gdLst/>
          <a:ahLst/>
          <a:cxnLst/>
          <a:rect l="0" t="0" r="0" b="0"/>
          <a:pathLst>
            <a:path>
              <a:moveTo>
                <a:pt x="0" y="45720"/>
              </a:moveTo>
              <a:lnTo>
                <a:pt x="7216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19127" y="1204972"/>
        <a:ext cx="37610" cy="7529"/>
      </dsp:txXfrm>
    </dsp:sp>
    <dsp:sp modelId="{A980BC21-95C3-48DB-A388-CB601AD3CA72}">
      <dsp:nvSpPr>
        <dsp:cNvPr id="0" name=""/>
        <dsp:cNvSpPr/>
      </dsp:nvSpPr>
      <dsp:spPr>
        <a:xfrm>
          <a:off x="8496" y="227606"/>
          <a:ext cx="3270435" cy="1962261"/>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US" sz="2600" b="1" kern="1200" dirty="0"/>
            <a:t>Purpose</a:t>
          </a:r>
        </a:p>
      </dsp:txBody>
      <dsp:txXfrm>
        <a:off x="8496" y="227606"/>
        <a:ext cx="3270435" cy="1962261"/>
      </dsp:txXfrm>
    </dsp:sp>
    <dsp:sp modelId="{95760049-9019-42B2-9941-D0490C5612AA}">
      <dsp:nvSpPr>
        <dsp:cNvPr id="0" name=""/>
        <dsp:cNvSpPr/>
      </dsp:nvSpPr>
      <dsp:spPr>
        <a:xfrm>
          <a:off x="7299767" y="1163016"/>
          <a:ext cx="721600" cy="91440"/>
        </a:xfrm>
        <a:custGeom>
          <a:avLst/>
          <a:gdLst/>
          <a:ahLst/>
          <a:cxnLst/>
          <a:rect l="0" t="0" r="0" b="0"/>
          <a:pathLst>
            <a:path>
              <a:moveTo>
                <a:pt x="0" y="45720"/>
              </a:moveTo>
              <a:lnTo>
                <a:pt x="7216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1762" y="1204972"/>
        <a:ext cx="37610" cy="7529"/>
      </dsp:txXfrm>
    </dsp:sp>
    <dsp:sp modelId="{44F75209-8F1C-489E-B04F-C97A896FBA6B}">
      <dsp:nvSpPr>
        <dsp:cNvPr id="0" name=""/>
        <dsp:cNvSpPr/>
      </dsp:nvSpPr>
      <dsp:spPr>
        <a:xfrm>
          <a:off x="4031132" y="227606"/>
          <a:ext cx="3270435" cy="196226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US" sz="2600" b="1" kern="1200" dirty="0"/>
            <a:t>Audience</a:t>
          </a:r>
        </a:p>
      </dsp:txBody>
      <dsp:txXfrm>
        <a:off x="4031132" y="227606"/>
        <a:ext cx="3270435" cy="1962261"/>
      </dsp:txXfrm>
    </dsp:sp>
    <dsp:sp modelId="{A32F2326-0CE4-48B3-8341-DAC6FFC4507A}">
      <dsp:nvSpPr>
        <dsp:cNvPr id="0" name=""/>
        <dsp:cNvSpPr/>
      </dsp:nvSpPr>
      <dsp:spPr>
        <a:xfrm>
          <a:off x="1643714" y="2188067"/>
          <a:ext cx="8045270" cy="721600"/>
        </a:xfrm>
        <a:custGeom>
          <a:avLst/>
          <a:gdLst/>
          <a:ahLst/>
          <a:cxnLst/>
          <a:rect l="0" t="0" r="0" b="0"/>
          <a:pathLst>
            <a:path>
              <a:moveTo>
                <a:pt x="8045270" y="0"/>
              </a:moveTo>
              <a:lnTo>
                <a:pt x="8045270" y="377900"/>
              </a:lnTo>
              <a:lnTo>
                <a:pt x="0" y="377900"/>
              </a:lnTo>
              <a:lnTo>
                <a:pt x="0" y="72160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64340" y="2545102"/>
        <a:ext cx="404017" cy="7529"/>
      </dsp:txXfrm>
    </dsp:sp>
    <dsp:sp modelId="{F4E892C1-6120-4E1F-AED2-5551E891FD17}">
      <dsp:nvSpPr>
        <dsp:cNvPr id="0" name=""/>
        <dsp:cNvSpPr/>
      </dsp:nvSpPr>
      <dsp:spPr>
        <a:xfrm>
          <a:off x="8053767" y="227606"/>
          <a:ext cx="3270435" cy="1962261"/>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GB" sz="2600" b="1" kern="1200" dirty="0"/>
            <a:t>Language</a:t>
          </a:r>
        </a:p>
      </dsp:txBody>
      <dsp:txXfrm>
        <a:off x="8053767" y="227606"/>
        <a:ext cx="3270435" cy="1962261"/>
      </dsp:txXfrm>
    </dsp:sp>
    <dsp:sp modelId="{06500DA3-5CDD-40D4-8E89-B80302A18FF6}">
      <dsp:nvSpPr>
        <dsp:cNvPr id="0" name=""/>
        <dsp:cNvSpPr/>
      </dsp:nvSpPr>
      <dsp:spPr>
        <a:xfrm>
          <a:off x="3277132" y="3877478"/>
          <a:ext cx="767811" cy="91440"/>
        </a:xfrm>
        <a:custGeom>
          <a:avLst/>
          <a:gdLst/>
          <a:ahLst/>
          <a:cxnLst/>
          <a:rect l="0" t="0" r="0" b="0"/>
          <a:pathLst>
            <a:path>
              <a:moveTo>
                <a:pt x="0" y="45720"/>
              </a:moveTo>
              <a:lnTo>
                <a:pt x="401005" y="45720"/>
              </a:lnTo>
              <a:lnTo>
                <a:pt x="401005" y="54962"/>
              </a:lnTo>
              <a:lnTo>
                <a:pt x="767811" y="5496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41076" y="3919433"/>
        <a:ext cx="39923" cy="7529"/>
      </dsp:txXfrm>
    </dsp:sp>
    <dsp:sp modelId="{41FFA6B5-9EDB-4DAC-880F-BB092AADC613}">
      <dsp:nvSpPr>
        <dsp:cNvPr id="0" name=""/>
        <dsp:cNvSpPr/>
      </dsp:nvSpPr>
      <dsp:spPr>
        <a:xfrm>
          <a:off x="8496" y="2942067"/>
          <a:ext cx="3270435" cy="1962261"/>
        </a:xfrm>
        <a:prstGeom prst="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US" sz="2600" b="1" kern="1200" dirty="0"/>
            <a:t>Why is it being recorded?</a:t>
          </a:r>
        </a:p>
        <a:p>
          <a:pPr marL="0" lvl="0" indent="0" algn="ctr" defTabSz="1155700">
            <a:lnSpc>
              <a:spcPct val="90000"/>
            </a:lnSpc>
            <a:spcBef>
              <a:spcPct val="0"/>
            </a:spcBef>
            <a:spcAft>
              <a:spcPct val="35000"/>
            </a:spcAft>
            <a:buNone/>
          </a:pPr>
          <a:r>
            <a:rPr lang="en-US" sz="2600" b="1" kern="1200" dirty="0"/>
            <a:t>What do you expect to happen?</a:t>
          </a:r>
        </a:p>
      </dsp:txBody>
      <dsp:txXfrm>
        <a:off x="8496" y="2942067"/>
        <a:ext cx="3270435" cy="1962261"/>
      </dsp:txXfrm>
    </dsp:sp>
    <dsp:sp modelId="{5A9AE6F0-D800-47C7-98C8-95CE7E60CC06}">
      <dsp:nvSpPr>
        <dsp:cNvPr id="0" name=""/>
        <dsp:cNvSpPr/>
      </dsp:nvSpPr>
      <dsp:spPr>
        <a:xfrm>
          <a:off x="7345978" y="3877478"/>
          <a:ext cx="675388" cy="91440"/>
        </a:xfrm>
        <a:custGeom>
          <a:avLst/>
          <a:gdLst/>
          <a:ahLst/>
          <a:cxnLst/>
          <a:rect l="0" t="0" r="0" b="0"/>
          <a:pathLst>
            <a:path>
              <a:moveTo>
                <a:pt x="0" y="54962"/>
              </a:moveTo>
              <a:lnTo>
                <a:pt x="354794" y="54962"/>
              </a:lnTo>
              <a:lnTo>
                <a:pt x="354794" y="45720"/>
              </a:lnTo>
              <a:lnTo>
                <a:pt x="6753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66021" y="3919433"/>
        <a:ext cx="35302" cy="7529"/>
      </dsp:txXfrm>
    </dsp:sp>
    <dsp:sp modelId="{B81F46D9-C7D8-4802-BBBD-AFF545AE490D}">
      <dsp:nvSpPr>
        <dsp:cNvPr id="0" name=""/>
        <dsp:cNvSpPr/>
      </dsp:nvSpPr>
      <dsp:spPr>
        <a:xfrm>
          <a:off x="4077343" y="2951309"/>
          <a:ext cx="3270435" cy="196226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GB" sz="2600" b="1" kern="1200" dirty="0"/>
            <a:t>Who is the intended audience? </a:t>
          </a:r>
        </a:p>
        <a:p>
          <a:pPr marL="0" lvl="0" indent="0" algn="ctr" defTabSz="1155700">
            <a:lnSpc>
              <a:spcPct val="90000"/>
            </a:lnSpc>
            <a:spcBef>
              <a:spcPct val="0"/>
            </a:spcBef>
            <a:spcAft>
              <a:spcPct val="35000"/>
            </a:spcAft>
            <a:buNone/>
          </a:pPr>
          <a:r>
            <a:rPr lang="en-GB" sz="2600" b="1" kern="1200" dirty="0"/>
            <a:t>Who else could read it?</a:t>
          </a:r>
        </a:p>
      </dsp:txBody>
      <dsp:txXfrm>
        <a:off x="4077343" y="2951309"/>
        <a:ext cx="3270435" cy="1962261"/>
      </dsp:txXfrm>
    </dsp:sp>
    <dsp:sp modelId="{2C9C8822-DBD8-4D2C-BECB-2FDFF05A12C7}">
      <dsp:nvSpPr>
        <dsp:cNvPr id="0" name=""/>
        <dsp:cNvSpPr/>
      </dsp:nvSpPr>
      <dsp:spPr>
        <a:xfrm>
          <a:off x="8053767" y="2942067"/>
          <a:ext cx="3497043" cy="1962261"/>
        </a:xfrm>
        <a:prstGeom prst="rect">
          <a:avLst/>
        </a:prstGeom>
        <a:solidFill>
          <a:srgbClr val="66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254" tIns="168215" rIns="160254" bIns="168215" numCol="1" spcCol="1270" anchor="ctr" anchorCtr="0">
          <a:noAutofit/>
        </a:bodyPr>
        <a:lstStyle/>
        <a:p>
          <a:pPr marL="0" lvl="0" indent="0" algn="ctr" defTabSz="1155700">
            <a:lnSpc>
              <a:spcPct val="90000"/>
            </a:lnSpc>
            <a:spcBef>
              <a:spcPct val="0"/>
            </a:spcBef>
            <a:spcAft>
              <a:spcPct val="35000"/>
            </a:spcAft>
            <a:buNone/>
          </a:pPr>
          <a:r>
            <a:rPr lang="en-US" sz="2600" b="1" kern="1200" dirty="0"/>
            <a:t>How should it be recorded?  fact/opinion/tone/</a:t>
          </a:r>
          <a:r>
            <a:rPr lang="en-US" sz="2600" b="1" kern="1200" dirty="0" err="1"/>
            <a:t>etc</a:t>
          </a:r>
          <a:endParaRPr lang="en-US" sz="2600" b="1" kern="1200" dirty="0"/>
        </a:p>
      </dsp:txBody>
      <dsp:txXfrm>
        <a:off x="8053767" y="2942067"/>
        <a:ext cx="3497043" cy="196226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8C534-3991-0743-9B36-E58630CC8D0A}" type="datetimeFigureOut">
              <a:rPr lang="en-GB" smtClean="0"/>
              <a:t>25/02/2024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29E19-E824-3B48-9712-608B2623F8A9}" type="slidenum">
              <a:rPr lang="en-GB" smtClean="0"/>
              <a:t>‹#›</a:t>
            </a:fld>
            <a:endParaRPr lang="en-GB"/>
          </a:p>
        </p:txBody>
      </p:sp>
    </p:spTree>
    <p:extLst>
      <p:ext uri="{BB962C8B-B14F-4D97-AF65-F5344CB8AC3E}">
        <p14:creationId xmlns:p14="http://schemas.microsoft.com/office/powerpoint/2010/main" val="2214062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brary.nspcc.org.uk/HeritageScripts/Hapi.dll/filetransfer/2022BirminghamHakeemCSPR.pdf?filename=CC18C70DB7C8C3D49403BB94EB176F95207E5F66235DCA89651F5ED2BA2CCB261D346020339B5913888CC73C966EB15E1297F7676E3E3E8CB36946FC4AAD45A35A23BAE671AACF2D0525D5A76A040121D3&amp;DataSetName=LIVEDAT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it’s easy to not notice things we are not looking for.  How can we relate this to safeguarding?  Lot to think about as an DSL but we must not be blinkered to what may be happening.</a:t>
            </a:r>
            <a:endParaRPr lang="en-US" dirty="0"/>
          </a:p>
          <a:p>
            <a:endParaRPr lang="en-US" dirty="0"/>
          </a:p>
        </p:txBody>
      </p:sp>
      <p:sp>
        <p:nvSpPr>
          <p:cNvPr id="4" name="Slide Number Placeholder 3"/>
          <p:cNvSpPr>
            <a:spLocks noGrp="1"/>
          </p:cNvSpPr>
          <p:nvPr>
            <p:ph type="sldNum" sz="quarter" idx="5"/>
          </p:nvPr>
        </p:nvSpPr>
        <p:spPr/>
        <p:txBody>
          <a:bodyPr/>
          <a:lstStyle/>
          <a:p>
            <a:fld id="{9E3647C7-2802-4B86-9870-35FFD0DA0542}" type="slidenum">
              <a:rPr lang="en-GB" smtClean="0"/>
              <a:t>3</a:t>
            </a:fld>
            <a:endParaRPr lang="en-GB"/>
          </a:p>
        </p:txBody>
      </p:sp>
    </p:spTree>
    <p:extLst>
      <p:ext uri="{BB962C8B-B14F-4D97-AF65-F5344CB8AC3E}">
        <p14:creationId xmlns:p14="http://schemas.microsoft.com/office/powerpoint/2010/main" val="2572819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One for the office wall?</a:t>
            </a:r>
          </a:p>
        </p:txBody>
      </p:sp>
      <p:sp>
        <p:nvSpPr>
          <p:cNvPr id="4" name="Slide Number Placeholder 3"/>
          <p:cNvSpPr>
            <a:spLocks noGrp="1"/>
          </p:cNvSpPr>
          <p:nvPr>
            <p:ph type="sldNum" sz="quarter" idx="5"/>
          </p:nvPr>
        </p:nvSpPr>
        <p:spPr/>
        <p:txBody>
          <a:bodyPr/>
          <a:lstStyle/>
          <a:p>
            <a:fld id="{1C00474F-4AAD-C34E-9960-D7BA7E52B35E}" type="slidenum">
              <a:rPr lang="en-US" smtClean="0"/>
              <a:t>12</a:t>
            </a:fld>
            <a:endParaRPr lang="en-US"/>
          </a:p>
        </p:txBody>
      </p:sp>
    </p:spTree>
    <p:extLst>
      <p:ext uri="{BB962C8B-B14F-4D97-AF65-F5344CB8AC3E}">
        <p14:creationId xmlns:p14="http://schemas.microsoft.com/office/powerpoint/2010/main" val="272553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cs typeface="Calibri"/>
            </a:endParaRPr>
          </a:p>
        </p:txBody>
      </p:sp>
      <p:sp>
        <p:nvSpPr>
          <p:cNvPr id="4" name="Slide Number Placeholder 3"/>
          <p:cNvSpPr>
            <a:spLocks noGrp="1"/>
          </p:cNvSpPr>
          <p:nvPr>
            <p:ph type="sldNum" sz="quarter" idx="5"/>
          </p:nvPr>
        </p:nvSpPr>
        <p:spPr/>
        <p:txBody>
          <a:bodyPr/>
          <a:lstStyle/>
          <a:p>
            <a:fld id="{1C00474F-4AAD-C34E-9960-D7BA7E52B35E}" type="slidenum">
              <a:rPr lang="en-US" smtClean="0"/>
              <a:t>13</a:t>
            </a:fld>
            <a:endParaRPr lang="en-US"/>
          </a:p>
        </p:txBody>
      </p:sp>
    </p:spTree>
    <p:extLst>
      <p:ext uri="{BB962C8B-B14F-4D97-AF65-F5344CB8AC3E}">
        <p14:creationId xmlns:p14="http://schemas.microsoft.com/office/powerpoint/2010/main" val="58792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00474F-4AAD-C34E-9960-D7BA7E52B35E}" type="slidenum">
              <a:rPr lang="en-US" smtClean="0"/>
              <a:t>14</a:t>
            </a:fld>
            <a:endParaRPr lang="en-US"/>
          </a:p>
        </p:txBody>
      </p:sp>
    </p:spTree>
    <p:extLst>
      <p:ext uri="{BB962C8B-B14F-4D97-AF65-F5344CB8AC3E}">
        <p14:creationId xmlns:p14="http://schemas.microsoft.com/office/powerpoint/2010/main" val="196815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39</a:t>
            </a:fld>
            <a:endParaRPr lang="en-GB"/>
          </a:p>
        </p:txBody>
      </p:sp>
    </p:spTree>
    <p:extLst>
      <p:ext uri="{BB962C8B-B14F-4D97-AF65-F5344CB8AC3E}">
        <p14:creationId xmlns:p14="http://schemas.microsoft.com/office/powerpoint/2010/main" val="164028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40</a:t>
            </a:fld>
            <a:endParaRPr lang="en-GB"/>
          </a:p>
        </p:txBody>
      </p:sp>
    </p:spTree>
    <p:extLst>
      <p:ext uri="{BB962C8B-B14F-4D97-AF65-F5344CB8AC3E}">
        <p14:creationId xmlns:p14="http://schemas.microsoft.com/office/powerpoint/2010/main" val="293812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41</a:t>
            </a:fld>
            <a:endParaRPr lang="en-GB"/>
          </a:p>
        </p:txBody>
      </p:sp>
    </p:spTree>
    <p:extLst>
      <p:ext uri="{BB962C8B-B14F-4D97-AF65-F5344CB8AC3E}">
        <p14:creationId xmlns:p14="http://schemas.microsoft.com/office/powerpoint/2010/main" val="135675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42</a:t>
            </a:fld>
            <a:endParaRPr lang="en-GB"/>
          </a:p>
        </p:txBody>
      </p:sp>
    </p:spTree>
    <p:extLst>
      <p:ext uri="{BB962C8B-B14F-4D97-AF65-F5344CB8AC3E}">
        <p14:creationId xmlns:p14="http://schemas.microsoft.com/office/powerpoint/2010/main" val="72852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43</a:t>
            </a:fld>
            <a:endParaRPr lang="en-GB"/>
          </a:p>
        </p:txBody>
      </p:sp>
    </p:spTree>
    <p:extLst>
      <p:ext uri="{BB962C8B-B14F-4D97-AF65-F5344CB8AC3E}">
        <p14:creationId xmlns:p14="http://schemas.microsoft.com/office/powerpoint/2010/main" val="3639327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b="1" dirty="0"/>
          </a:p>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44</a:t>
            </a:fld>
            <a:endParaRPr lang="en-GB"/>
          </a:p>
        </p:txBody>
      </p:sp>
    </p:spTree>
    <p:extLst>
      <p:ext uri="{BB962C8B-B14F-4D97-AF65-F5344CB8AC3E}">
        <p14:creationId xmlns:p14="http://schemas.microsoft.com/office/powerpoint/2010/main" val="887002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45</a:t>
            </a:fld>
            <a:endParaRPr lang="en-GB"/>
          </a:p>
        </p:txBody>
      </p:sp>
    </p:spTree>
    <p:extLst>
      <p:ext uri="{BB962C8B-B14F-4D97-AF65-F5344CB8AC3E}">
        <p14:creationId xmlns:p14="http://schemas.microsoft.com/office/powerpoint/2010/main" val="2671075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00474F-4AAD-C34E-9960-D7BA7E52B35E}" type="slidenum">
              <a:rPr lang="en-US" smtClean="0"/>
              <a:t>4</a:t>
            </a:fld>
            <a:endParaRPr lang="en-US"/>
          </a:p>
        </p:txBody>
      </p:sp>
    </p:spTree>
    <p:extLst>
      <p:ext uri="{BB962C8B-B14F-4D97-AF65-F5344CB8AC3E}">
        <p14:creationId xmlns:p14="http://schemas.microsoft.com/office/powerpoint/2010/main" val="99473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a:p>
            <a:r>
              <a:rPr lang="en-GB" sz="18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46</a:t>
            </a:fld>
            <a:endParaRPr lang="en-GB"/>
          </a:p>
        </p:txBody>
      </p:sp>
    </p:spTree>
    <p:extLst>
      <p:ext uri="{BB962C8B-B14F-4D97-AF65-F5344CB8AC3E}">
        <p14:creationId xmlns:p14="http://schemas.microsoft.com/office/powerpoint/2010/main" val="31577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6A089A45-B9E7-4AAF-95E6-D8FC4F6EEF6E}" type="slidenum">
              <a:rPr lang="en-GB" smtClean="0"/>
              <a:t>47</a:t>
            </a:fld>
            <a:endParaRPr lang="en-GB"/>
          </a:p>
        </p:txBody>
      </p:sp>
    </p:spTree>
    <p:extLst>
      <p:ext uri="{BB962C8B-B14F-4D97-AF65-F5344CB8AC3E}">
        <p14:creationId xmlns:p14="http://schemas.microsoft.com/office/powerpoint/2010/main" val="629323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6A089A45-B9E7-4AAF-95E6-D8FC4F6EEF6E}" type="slidenum">
              <a:rPr lang="en-GB" smtClean="0"/>
              <a:t>48</a:t>
            </a:fld>
            <a:endParaRPr lang="en-GB"/>
          </a:p>
        </p:txBody>
      </p:sp>
    </p:spTree>
    <p:extLst>
      <p:ext uri="{BB962C8B-B14F-4D97-AF65-F5344CB8AC3E}">
        <p14:creationId xmlns:p14="http://schemas.microsoft.com/office/powerpoint/2010/main" val="348099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49</a:t>
            </a:fld>
            <a:endParaRPr lang="en-GB"/>
          </a:p>
        </p:txBody>
      </p:sp>
    </p:spTree>
    <p:extLst>
      <p:ext uri="{BB962C8B-B14F-4D97-AF65-F5344CB8AC3E}">
        <p14:creationId xmlns:p14="http://schemas.microsoft.com/office/powerpoint/2010/main" val="2332993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50</a:t>
            </a:fld>
            <a:endParaRPr lang="en-GB"/>
          </a:p>
        </p:txBody>
      </p:sp>
    </p:spTree>
    <p:extLst>
      <p:ext uri="{BB962C8B-B14F-4D97-AF65-F5344CB8AC3E}">
        <p14:creationId xmlns:p14="http://schemas.microsoft.com/office/powerpoint/2010/main" val="218439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51</a:t>
            </a:fld>
            <a:endParaRPr lang="en-GB"/>
          </a:p>
        </p:txBody>
      </p:sp>
    </p:spTree>
    <p:extLst>
      <p:ext uri="{BB962C8B-B14F-4D97-AF65-F5344CB8AC3E}">
        <p14:creationId xmlns:p14="http://schemas.microsoft.com/office/powerpoint/2010/main" val="214163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52</a:t>
            </a:fld>
            <a:endParaRPr lang="en-GB"/>
          </a:p>
        </p:txBody>
      </p:sp>
    </p:spTree>
    <p:extLst>
      <p:ext uri="{BB962C8B-B14F-4D97-AF65-F5344CB8AC3E}">
        <p14:creationId xmlns:p14="http://schemas.microsoft.com/office/powerpoint/2010/main" val="1978680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089A45-B9E7-4AAF-95E6-D8FC4F6EEF6E}" type="slidenum">
              <a:rPr lang="en-GB" smtClean="0"/>
              <a:t>53</a:t>
            </a:fld>
            <a:endParaRPr lang="en-GB"/>
          </a:p>
        </p:txBody>
      </p:sp>
    </p:spTree>
    <p:extLst>
      <p:ext uri="{BB962C8B-B14F-4D97-AF65-F5344CB8AC3E}">
        <p14:creationId xmlns:p14="http://schemas.microsoft.com/office/powerpoint/2010/main" val="58873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00474F-4AAD-C34E-9960-D7BA7E52B35E}" type="slidenum">
              <a:rPr lang="en-US" smtClean="0"/>
              <a:t>5</a:t>
            </a:fld>
            <a:endParaRPr lang="en-US"/>
          </a:p>
        </p:txBody>
      </p:sp>
    </p:spTree>
    <p:extLst>
      <p:ext uri="{BB962C8B-B14F-4D97-AF65-F5344CB8AC3E}">
        <p14:creationId xmlns:p14="http://schemas.microsoft.com/office/powerpoint/2010/main" val="281702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00474F-4AAD-C34E-9960-D7BA7E52B35E}" type="slidenum">
              <a:rPr lang="en-US" smtClean="0"/>
              <a:t>6</a:t>
            </a:fld>
            <a:endParaRPr lang="en-US"/>
          </a:p>
        </p:txBody>
      </p:sp>
    </p:spTree>
    <p:extLst>
      <p:ext uri="{BB962C8B-B14F-4D97-AF65-F5344CB8AC3E}">
        <p14:creationId xmlns:p14="http://schemas.microsoft.com/office/powerpoint/2010/main" val="321870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full SCR for Hakeem Hussain is available here: </a:t>
            </a:r>
            <a:r>
              <a:rPr lang="en-GB">
                <a:hlinkClick r:id="rId3"/>
              </a:rPr>
              <a:t>2022BirminghamHakeemCSPR.pdf (nspcc.org.uk)</a:t>
            </a:r>
            <a:endParaRPr lang="en-GB"/>
          </a:p>
        </p:txBody>
      </p:sp>
      <p:sp>
        <p:nvSpPr>
          <p:cNvPr id="4" name="Slide Number Placeholder 3"/>
          <p:cNvSpPr>
            <a:spLocks noGrp="1"/>
          </p:cNvSpPr>
          <p:nvPr>
            <p:ph type="sldNum" sz="quarter" idx="5"/>
          </p:nvPr>
        </p:nvSpPr>
        <p:spPr/>
        <p:txBody>
          <a:bodyPr/>
          <a:lstStyle/>
          <a:p>
            <a:fld id="{DE41185D-138C-4A5E-A304-F27B8D6218F8}" type="slidenum">
              <a:rPr lang="en-GB" smtClean="0"/>
              <a:t>7</a:t>
            </a:fld>
            <a:endParaRPr lang="en-GB"/>
          </a:p>
        </p:txBody>
      </p:sp>
    </p:spTree>
    <p:extLst>
      <p:ext uri="{BB962C8B-B14F-4D97-AF65-F5344CB8AC3E}">
        <p14:creationId xmlns:p14="http://schemas.microsoft.com/office/powerpoint/2010/main" val="370130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Expand specifics in delivery if time </a:t>
            </a:r>
          </a:p>
        </p:txBody>
      </p:sp>
      <p:sp>
        <p:nvSpPr>
          <p:cNvPr id="4" name="Slide Number Placeholder 3"/>
          <p:cNvSpPr>
            <a:spLocks noGrp="1"/>
          </p:cNvSpPr>
          <p:nvPr>
            <p:ph type="sldNum" sz="quarter" idx="5"/>
          </p:nvPr>
        </p:nvSpPr>
        <p:spPr/>
        <p:txBody>
          <a:bodyPr/>
          <a:lstStyle/>
          <a:p>
            <a:fld id="{1C00474F-4AAD-C34E-9960-D7BA7E52B35E}" type="slidenum">
              <a:rPr lang="en-US" smtClean="0"/>
              <a:t>8</a:t>
            </a:fld>
            <a:endParaRPr lang="en-US"/>
          </a:p>
        </p:txBody>
      </p:sp>
    </p:spTree>
    <p:extLst>
      <p:ext uri="{BB962C8B-B14F-4D97-AF65-F5344CB8AC3E}">
        <p14:creationId xmlns:p14="http://schemas.microsoft.com/office/powerpoint/2010/main" val="198759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00474F-4AAD-C34E-9960-D7BA7E52B35E}" type="slidenum">
              <a:rPr lang="en-US" smtClean="0"/>
              <a:t>9</a:t>
            </a:fld>
            <a:endParaRPr lang="en-US"/>
          </a:p>
        </p:txBody>
      </p:sp>
    </p:spTree>
    <p:extLst>
      <p:ext uri="{BB962C8B-B14F-4D97-AF65-F5344CB8AC3E}">
        <p14:creationId xmlns:p14="http://schemas.microsoft.com/office/powerpoint/2010/main" val="365622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likely recognise several of these even if you weren’t aware of the specific terminology. These and the handout can be cited sensitively in your professional </a:t>
            </a:r>
            <a:r>
              <a:rPr lang="en-GB"/>
              <a:t>challenge - part of your 'what we're worried about' statement.</a:t>
            </a:r>
          </a:p>
        </p:txBody>
      </p:sp>
      <p:sp>
        <p:nvSpPr>
          <p:cNvPr id="4" name="Slide Number Placeholder 3"/>
          <p:cNvSpPr>
            <a:spLocks noGrp="1"/>
          </p:cNvSpPr>
          <p:nvPr>
            <p:ph type="sldNum" sz="quarter" idx="5"/>
          </p:nvPr>
        </p:nvSpPr>
        <p:spPr/>
        <p:txBody>
          <a:bodyPr/>
          <a:lstStyle/>
          <a:p>
            <a:fld id="{1C00474F-4AAD-C34E-9960-D7BA7E52B35E}" type="slidenum">
              <a:rPr lang="en-US" smtClean="0"/>
              <a:t>10</a:t>
            </a:fld>
            <a:endParaRPr lang="en-US"/>
          </a:p>
        </p:txBody>
      </p:sp>
    </p:spTree>
    <p:extLst>
      <p:ext uri="{BB962C8B-B14F-4D97-AF65-F5344CB8AC3E}">
        <p14:creationId xmlns:p14="http://schemas.microsoft.com/office/powerpoint/2010/main" val="129829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confident are you and the DSL and safeguarding team around challenge? </a:t>
            </a:r>
          </a:p>
        </p:txBody>
      </p:sp>
      <p:sp>
        <p:nvSpPr>
          <p:cNvPr id="4" name="Slide Number Placeholder 3"/>
          <p:cNvSpPr>
            <a:spLocks noGrp="1"/>
          </p:cNvSpPr>
          <p:nvPr>
            <p:ph type="sldNum" sz="quarter" idx="5"/>
          </p:nvPr>
        </p:nvSpPr>
        <p:spPr/>
        <p:txBody>
          <a:bodyPr/>
          <a:lstStyle/>
          <a:p>
            <a:fld id="{1C00474F-4AAD-C34E-9960-D7BA7E52B35E}" type="slidenum">
              <a:rPr lang="en-US" smtClean="0"/>
              <a:t>11</a:t>
            </a:fld>
            <a:endParaRPr lang="en-US"/>
          </a:p>
        </p:txBody>
      </p:sp>
    </p:spTree>
    <p:extLst>
      <p:ext uri="{BB962C8B-B14F-4D97-AF65-F5344CB8AC3E}">
        <p14:creationId xmlns:p14="http://schemas.microsoft.com/office/powerpoint/2010/main" val="1131432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1797-75E9-4F33-552F-A1BFEBD8D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23F481-6F5D-C7B4-767B-9D3D892C0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8D4098-23AA-82D6-79FD-9950C3B9EEAE}"/>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032F2045-7325-54A4-3CB7-D437AA789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511BD-A3BE-4E44-C274-EA1D7079DA83}"/>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404199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0C5E-F563-9EE1-17F5-62DBB26931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17AF13-A14D-3055-EF05-721BAA9BC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80AA2-0B61-B5F3-DC10-ED3A1B42014F}"/>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EB8FBAC1-66F8-ADEB-3780-EB01C5A58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9E695-E76F-4D06-9F56-BAE407E873C7}"/>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0734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2D338-1442-75D1-F896-64A2303C1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6ECE20-2AF9-2DB5-E0A0-F5227D476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997FA3-AE72-C11A-B9BD-0564367E595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A5BABD72-D1F9-D908-5D02-7F942729C6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7486AC-3636-F8CE-C31B-16075FFD9FB2}"/>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52115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8A3E-40B8-850B-2893-52A63A424DB8}"/>
              </a:ext>
            </a:extLst>
          </p:cNvPr>
          <p:cNvSpPr>
            <a:spLocks noGrp="1"/>
          </p:cNvSpPr>
          <p:nvPr>
            <p:ph type="title"/>
          </p:nvPr>
        </p:nvSpPr>
        <p:spPr>
          <a:xfrm>
            <a:off x="481585" y="110330"/>
            <a:ext cx="116056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AAD252F-3F3C-028D-E7A1-880432B24374}"/>
              </a:ext>
            </a:extLst>
          </p:cNvPr>
          <p:cNvSpPr>
            <a:spLocks noGrp="1"/>
          </p:cNvSpPr>
          <p:nvPr>
            <p:ph idx="1"/>
          </p:nvPr>
        </p:nvSpPr>
        <p:spPr>
          <a:xfrm>
            <a:off x="481584" y="1733550"/>
            <a:ext cx="11605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04C09E-E444-D98F-E4CD-8D0704601327}"/>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4E33125B-4FAE-B2D4-8F60-3004BC7C2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3915C-2E83-5195-A6A3-9CB95D66683F}"/>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890856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2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B319-CC19-D0AD-98A2-2E22C5596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E55C6-0813-DA90-8DD3-93FE50CAC5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3D51F-C41B-6E3B-E273-8BDAC775E042}"/>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C2B83633-44F4-99C7-BD84-A87B3D2DF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3D9B56-CE9D-9CE6-BB5A-E59B4515B869}"/>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0382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95D3-4ECD-5A03-EBE3-911F7DD7FB76}"/>
              </a:ext>
            </a:extLst>
          </p:cNvPr>
          <p:cNvSpPr>
            <a:spLocks noGrp="1"/>
          </p:cNvSpPr>
          <p:nvPr>
            <p:ph type="title"/>
          </p:nvPr>
        </p:nvSpPr>
        <p:spPr>
          <a:xfrm>
            <a:off x="838200" y="365125"/>
            <a:ext cx="1051560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419CCE7-486F-5F43-AF62-C0597BA8F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5C81AA-CD5F-1DC1-527C-4DBAC11C0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439259-D581-0230-AADB-FBB9161C0CB1}"/>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0F7A1096-024C-5307-D8EB-4F3216DB20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FE777C-A0CB-8231-E30D-511DC86C0B2A}"/>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4122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979-1121-FEA1-F9F8-8766006E9ADF}"/>
              </a:ext>
            </a:extLst>
          </p:cNvPr>
          <p:cNvSpPr>
            <a:spLocks noGrp="1"/>
          </p:cNvSpPr>
          <p:nvPr>
            <p:ph type="title"/>
          </p:nvPr>
        </p:nvSpPr>
        <p:spPr>
          <a:xfrm>
            <a:off x="836612" y="365125"/>
            <a:ext cx="10518776"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F530E0-29E8-09D7-8A15-6197D464C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512208-89D8-5B2F-5ABD-7B767453B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597988-003F-9523-86D8-15712748C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BA0B0-6F03-D95D-370F-C7A4FC252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22037C-1565-0FB9-390C-8CBDDD3B408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8" name="Footer Placeholder 7">
            <a:extLst>
              <a:ext uri="{FF2B5EF4-FFF2-40B4-BE49-F238E27FC236}">
                <a16:creationId xmlns:a16="http://schemas.microsoft.com/office/drawing/2014/main" id="{12A746B9-2992-867C-856B-17FC5A9757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534C36-A67D-3D02-318D-57486260AD45}"/>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98972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28A4-9604-F67B-BD09-9974BF12BFA0}"/>
              </a:ext>
            </a:extLst>
          </p:cNvPr>
          <p:cNvSpPr>
            <a:spLocks noGrp="1"/>
          </p:cNvSpPr>
          <p:nvPr>
            <p:ph type="title"/>
          </p:nvPr>
        </p:nvSpPr>
        <p:spPr>
          <a:xfrm>
            <a:off x="838200" y="538861"/>
            <a:ext cx="10158984"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8B6DB6D-0621-6625-DA28-18580409454F}"/>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4" name="Footer Placeholder 3">
            <a:extLst>
              <a:ext uri="{FF2B5EF4-FFF2-40B4-BE49-F238E27FC236}">
                <a16:creationId xmlns:a16="http://schemas.microsoft.com/office/drawing/2014/main" id="{7CF8A82E-1225-9A9B-77D8-AD3F662CE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4E63DE-E856-3F9F-D679-7F88BA39763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65019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A6223-77BA-F857-BCFA-1A144897C849}"/>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3" name="Footer Placeholder 2">
            <a:extLst>
              <a:ext uri="{FF2B5EF4-FFF2-40B4-BE49-F238E27FC236}">
                <a16:creationId xmlns:a16="http://schemas.microsoft.com/office/drawing/2014/main" id="{E1AE412F-0392-D74C-B088-E8CB0E4F52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592741-EE78-5452-72AA-82AFCACA02C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95401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6217-831F-9F50-085F-674792870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CFE1DF-473F-E9C8-F56A-C3328B046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EF4147-90E9-77DC-C9A2-94B1220F1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E29D3-A8EF-A3A1-CBC0-C6B6C61BB41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BC98FD23-8D86-F0D9-2267-9CC963E72E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3EE59-9D34-46FC-CF5A-7DBAB6081874}"/>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5153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F497-E6CA-1B05-BFAD-227969284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C9F210-98FF-4CA5-19D9-D90F013F0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16CA24-E98A-53F8-AAAE-2CBDC1E2D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C015E-F7DB-00C3-C71B-CB6B21866879}"/>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42DC226B-B5A2-9D6C-A203-7E2739782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B203F-22FB-A65B-3EEF-17BA5BAF1A4B}"/>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7959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EF18F-9303-81DF-A7E3-AF68C36C9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8DB2CC-DD38-ACFD-5CAD-6D81315FB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C1A83-F8D8-D00C-3C2D-BB32DE889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EC1F56D2-D22A-A422-F905-79BFE4912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EF4AF3-349B-AC66-5A6F-DB875E36E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91A87-DBC1-434C-9336-3EB3A6E6C6AD}" type="slidenum">
              <a:rPr lang="en-GB" smtClean="0"/>
              <a:t>‹#›</a:t>
            </a:fld>
            <a:endParaRPr lang="en-GB"/>
          </a:p>
        </p:txBody>
      </p:sp>
    </p:spTree>
    <p:extLst>
      <p:ext uri="{BB962C8B-B14F-4D97-AF65-F5344CB8AC3E}">
        <p14:creationId xmlns:p14="http://schemas.microsoft.com/office/powerpoint/2010/main" val="3112747842"/>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1" r:id="rId3"/>
    <p:sldLayoutId id="2147483652" r:id="rId4"/>
    <p:sldLayoutId id="2147483653" r:id="rId5"/>
    <p:sldLayoutId id="2147483666"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researchprofiles.herts.ac.uk/portal/en/projects/working-with-resistant-parents-lessons-from-research-2018-community-care-inform-children-httpswwwccinformcoukresearchprofessionaldangerousness8(29ab886a-ba2a-46ec-9d2c-3f6c71b848ed).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tandfonline.com/doi/abs/10.1080/0950315900841690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ubNF9QNEQLA?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jfif"/></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ormistonacademiestrust.co.uk/" TargetMode="External"/></Relationships>
</file>

<file path=ppt/slides/_rels/slide4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pn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pn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40.png"/><Relationship Id="rId4" Type="http://schemas.openxmlformats.org/officeDocument/2006/relationships/diagramData" Target="../diagrams/data11.xml"/><Relationship Id="rId9" Type="http://schemas.openxmlformats.org/officeDocument/2006/relationships/image" Target="../media/image39.png"/></Relationships>
</file>

<file path=ppt/slides/_rels/slide4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pn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png"/><Relationship Id="rId7" Type="http://schemas.openxmlformats.org/officeDocument/2006/relationships/diagramColors" Target="../diagrams/colors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childrenssociety.org.uk/sites/default/files/2022-01/Child_Exploitation%20Appropriate_Language_Guide%202022.pdf" TargetMode="External"/><Relationship Id="rId5" Type="http://schemas.openxmlformats.org/officeDocument/2006/relationships/hyperlink" Target="https://www.ormistonacademiestrust.co.uk/" TargetMode="Externa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ormistonacademiestrust.co.uk/" TargetMode="Externa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pn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jf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s://freepngimg.com/png/85229-text-photography-question-interrogation-communication-stock" TargetMode="Externa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birminghammail.co.uk/news/midlands-news/neglected-schoolboy-hakeem-hussain-died-24901436"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5.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hyperlink" Target="https://pixabay.com/fr/vectors/post-it-pense-b%C3%AAte-note-m%C3%A9mo-150262/" TargetMode="Externa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i="1" dirty="0">
                <a:solidFill>
                  <a:schemeClr val="tx2"/>
                </a:solidFill>
              </a:rPr>
              <a:t>Stream 6 - Investigations</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t" anchorCtr="0">
            <a:normAutofit fontScale="77500" lnSpcReduction="20000"/>
          </a:bodyPr>
          <a:lstStyle/>
          <a:p>
            <a:pPr algn="l"/>
            <a:r>
              <a:rPr lang="en-GB" sz="2600" i="1" dirty="0">
                <a:solidFill>
                  <a:schemeClr val="tx2"/>
                </a:solidFill>
              </a:rPr>
              <a:t>Presenters </a:t>
            </a:r>
          </a:p>
          <a:p>
            <a:pPr algn="l"/>
            <a:r>
              <a:rPr lang="en-GB" sz="2600" i="1" dirty="0">
                <a:solidFill>
                  <a:schemeClr val="tx2"/>
                </a:solidFill>
              </a:rPr>
              <a:t>Louise Davies – Arthur Terry Learning Partnership</a:t>
            </a:r>
          </a:p>
          <a:p>
            <a:pPr algn="l"/>
            <a:r>
              <a:rPr lang="en-GB" sz="2600" i="1" dirty="0">
                <a:solidFill>
                  <a:schemeClr val="tx2"/>
                </a:solidFill>
              </a:rPr>
              <a:t>Stacey Anderson - Creative Education Trust</a:t>
            </a:r>
          </a:p>
          <a:p>
            <a:pPr algn="l"/>
            <a:r>
              <a:rPr lang="en-GB" sz="2600" i="1" dirty="0">
                <a:solidFill>
                  <a:schemeClr val="tx2"/>
                </a:solidFill>
              </a:rPr>
              <a:t>Nikki Cameron and Steph Morley - Ormiston Academies Trust </a:t>
            </a:r>
          </a:p>
          <a:p>
            <a:pPr algn="l"/>
            <a:endParaRPr lang="en-GB" sz="2600" i="1" dirty="0">
              <a:solidFill>
                <a:schemeClr val="tx2"/>
              </a:solidFill>
            </a:endParaRPr>
          </a:p>
          <a:p>
            <a:pPr algn="l"/>
            <a:endParaRPr lang="en-GB" sz="2600" i="1" dirty="0">
              <a:solidFill>
                <a:schemeClr val="tx2"/>
              </a:solidFill>
            </a:endParaRPr>
          </a:p>
          <a:p>
            <a:pPr algn="l"/>
            <a:endParaRPr lang="en-GB" sz="2600" i="1" dirty="0">
              <a:solidFill>
                <a:schemeClr val="tx2"/>
              </a:solidFill>
            </a:endParaRPr>
          </a:p>
          <a:p>
            <a:pPr algn="l"/>
            <a:endParaRPr lang="en-GB" sz="2600" i="1" dirty="0">
              <a:solidFill>
                <a:schemeClr val="tx2"/>
              </a:solidFill>
            </a:endParaRP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369332"/>
          </a:xfrm>
          <a:prstGeom prst="rect">
            <a:avLst/>
          </a:prstGeom>
          <a:noFill/>
        </p:spPr>
        <p:txBody>
          <a:bodyPr wrap="square" rtlCol="0">
            <a:spAutoFit/>
          </a:bodyPr>
          <a:lstStyle/>
          <a:p>
            <a:r>
              <a:rPr lang="en-GB" dirty="0">
                <a:solidFill>
                  <a:schemeClr val="accent3">
                    <a:lumMod val="60000"/>
                    <a:lumOff val="40000"/>
                  </a:schemeClr>
                </a:solidFill>
              </a:rPr>
              <a:t>Session Number</a:t>
            </a:r>
          </a:p>
        </p:txBody>
      </p:sp>
    </p:spTree>
    <p:extLst>
      <p:ext uri="{BB962C8B-B14F-4D97-AF65-F5344CB8AC3E}">
        <p14:creationId xmlns:p14="http://schemas.microsoft.com/office/powerpoint/2010/main" val="63704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781E-0A9C-4B13-9A1D-3F11BC806A92}"/>
              </a:ext>
            </a:extLst>
          </p:cNvPr>
          <p:cNvSpPr>
            <a:spLocks noGrp="1"/>
          </p:cNvSpPr>
          <p:nvPr>
            <p:ph type="title"/>
          </p:nvPr>
        </p:nvSpPr>
        <p:spPr>
          <a:xfrm>
            <a:off x="106088" y="-926"/>
            <a:ext cx="11650717" cy="605473"/>
          </a:xfrm>
        </p:spPr>
        <p:txBody>
          <a:bodyPr>
            <a:normAutofit/>
          </a:bodyPr>
          <a:lstStyle/>
          <a:p>
            <a:r>
              <a:rPr lang="en-GB" sz="2400" b="1" dirty="0">
                <a:solidFill>
                  <a:srgbClr val="201F1E"/>
                </a:solidFill>
                <a:latin typeface="+mn-lt"/>
              </a:rPr>
              <a:t>There are barriers to effective </a:t>
            </a:r>
            <a:r>
              <a:rPr lang="en-GB" sz="2400" b="1" i="0" dirty="0">
                <a:solidFill>
                  <a:srgbClr val="201F1E"/>
                </a:solidFill>
                <a:effectLst/>
                <a:latin typeface="+mn-lt"/>
              </a:rPr>
              <a:t>curiosity</a:t>
            </a:r>
            <a:r>
              <a:rPr lang="en-GB" sz="2400" b="1" dirty="0">
                <a:solidFill>
                  <a:srgbClr val="201F1E"/>
                </a:solidFill>
                <a:latin typeface="+mn-lt"/>
              </a:rPr>
              <a:t> – Professional Dangerousness  </a:t>
            </a:r>
            <a:endParaRPr lang="en-GB" sz="2400" b="1" dirty="0">
              <a:latin typeface="+mn-lt"/>
              <a:ea typeface="Calibri"/>
              <a:cs typeface="Calibri"/>
            </a:endParaRPr>
          </a:p>
        </p:txBody>
      </p:sp>
      <p:sp>
        <p:nvSpPr>
          <p:cNvPr id="10" name="TextBox 9">
            <a:extLst>
              <a:ext uri="{FF2B5EF4-FFF2-40B4-BE49-F238E27FC236}">
                <a16:creationId xmlns:a16="http://schemas.microsoft.com/office/drawing/2014/main" id="{FE1597CF-F15D-4AC7-8B3A-26208342814E}"/>
              </a:ext>
            </a:extLst>
          </p:cNvPr>
          <p:cNvSpPr txBox="1"/>
          <p:nvPr/>
        </p:nvSpPr>
        <p:spPr>
          <a:xfrm>
            <a:off x="5641144" y="2940147"/>
            <a:ext cx="914400" cy="914400"/>
          </a:xfrm>
          <a:prstGeom prst="rect">
            <a:avLst/>
          </a:prstGeom>
          <a:noFill/>
        </p:spPr>
        <p:txBody>
          <a:bodyPr wrap="square" rtlCol="0">
            <a:spAutoFit/>
          </a:bodyPr>
          <a:lstStyle/>
          <a:p>
            <a:endParaRPr lang="en-GB"/>
          </a:p>
        </p:txBody>
      </p:sp>
      <p:graphicFrame>
        <p:nvGraphicFramePr>
          <p:cNvPr id="12" name="Diagram 11">
            <a:extLst>
              <a:ext uri="{FF2B5EF4-FFF2-40B4-BE49-F238E27FC236}">
                <a16:creationId xmlns:a16="http://schemas.microsoft.com/office/drawing/2014/main" id="{A752DD5F-FE2B-4FF8-8DDF-FF8392B37759}"/>
              </a:ext>
            </a:extLst>
          </p:cNvPr>
          <p:cNvGraphicFramePr/>
          <p:nvPr/>
        </p:nvGraphicFramePr>
        <p:xfrm>
          <a:off x="277538" y="667731"/>
          <a:ext cx="11650717" cy="654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 name="TextBox 80">
            <a:extLst>
              <a:ext uri="{FF2B5EF4-FFF2-40B4-BE49-F238E27FC236}">
                <a16:creationId xmlns:a16="http://schemas.microsoft.com/office/drawing/2014/main" id="{DCE11B7B-314D-6D2B-622C-150D9F6C71DC}"/>
              </a:ext>
            </a:extLst>
          </p:cNvPr>
          <p:cNvSpPr txBox="1"/>
          <p:nvPr/>
        </p:nvSpPr>
        <p:spPr>
          <a:xfrm>
            <a:off x="57922" y="583856"/>
            <a:ext cx="11491783"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dirty="0">
                <a:latin typeface="Segoe UI"/>
                <a:cs typeface="Segoe UI"/>
              </a:rPr>
              <a:t>Tony Morrison described child protection as "anxious work". It triggers issues and difficulties not just for the families concerned but for the professionals and organisations working with them. These issues can be a catalyst to situations where children are not put first, "due to a mix of personal and professional issues, and agency culture support problems" (</a:t>
            </a:r>
            <a:r>
              <a:rPr lang="en-GB" sz="1300" dirty="0">
                <a:latin typeface="Segoe UI"/>
                <a:cs typeface="Segoe UI"/>
                <a:hlinkClick r:id="rId8">
                  <a:extLst>
                    <a:ext uri="{A12FA001-AC4F-418D-AE19-62706E023703}">
                      <ahyp:hlinkClr xmlns:ahyp="http://schemas.microsoft.com/office/drawing/2018/hyperlinkcolor" val="tx"/>
                    </a:ext>
                  </a:extLst>
                </a:hlinkClick>
              </a:rPr>
              <a:t>Littlechild, 2013</a:t>
            </a:r>
            <a:r>
              <a:rPr lang="en-GB" sz="1300" dirty="0">
                <a:latin typeface="Segoe UI"/>
                <a:cs typeface="Segoe UI"/>
              </a:rPr>
              <a:t>). Morrison coined the phrase Professional Dangerousness to describe “the process whereby professionals involved in Child Protection work can behave in a way which either colludes with or increases the dangerous dynamics of the abusing family.” (</a:t>
            </a:r>
            <a:r>
              <a:rPr lang="en-GB" sz="1300" dirty="0">
                <a:latin typeface="Segoe UI"/>
                <a:cs typeface="Segoe UI"/>
                <a:hlinkClick r:id="rId9">
                  <a:extLst>
                    <a:ext uri="{A12FA001-AC4F-418D-AE19-62706E023703}">
                      <ahyp:hlinkClr xmlns:ahyp="http://schemas.microsoft.com/office/drawing/2018/hyperlinkcolor" val="tx"/>
                    </a:ext>
                  </a:extLst>
                </a:hlinkClick>
              </a:rPr>
              <a:t>Morrison, 1990</a:t>
            </a:r>
            <a:r>
              <a:rPr lang="en-GB" sz="1300" dirty="0">
                <a:latin typeface="Segoe UI"/>
                <a:cs typeface="Segoe UI"/>
              </a:rPr>
              <a:t>). (See handout for further details)</a:t>
            </a:r>
            <a:endParaRPr lang="en-US" dirty="0"/>
          </a:p>
        </p:txBody>
      </p:sp>
    </p:spTree>
    <p:extLst>
      <p:ext uri="{BB962C8B-B14F-4D97-AF65-F5344CB8AC3E}">
        <p14:creationId xmlns:p14="http://schemas.microsoft.com/office/powerpoint/2010/main" val="1748657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781E-0A9C-4B13-9A1D-3F11BC806A92}"/>
              </a:ext>
            </a:extLst>
          </p:cNvPr>
          <p:cNvSpPr>
            <a:spLocks noGrp="1"/>
          </p:cNvSpPr>
          <p:nvPr>
            <p:ph type="title"/>
          </p:nvPr>
        </p:nvSpPr>
        <p:spPr>
          <a:xfrm>
            <a:off x="1588659" y="14519"/>
            <a:ext cx="11650717" cy="605473"/>
          </a:xfrm>
        </p:spPr>
        <p:txBody>
          <a:bodyPr>
            <a:normAutofit/>
          </a:bodyPr>
          <a:lstStyle/>
          <a:p>
            <a:r>
              <a:rPr lang="en-GB" sz="2400" b="1" dirty="0">
                <a:solidFill>
                  <a:srgbClr val="201F1E"/>
                </a:solidFill>
                <a:latin typeface="+mn-lt"/>
              </a:rPr>
              <a:t>How our curiosity becomes effective professional challenge?</a:t>
            </a:r>
            <a:endParaRPr lang="en-GB" sz="2400" b="1" dirty="0">
              <a:latin typeface="+mn-lt"/>
              <a:ea typeface="Calibri"/>
              <a:cs typeface="Calibri"/>
            </a:endParaRPr>
          </a:p>
        </p:txBody>
      </p:sp>
      <p:sp>
        <p:nvSpPr>
          <p:cNvPr id="10" name="TextBox 9">
            <a:extLst>
              <a:ext uri="{FF2B5EF4-FFF2-40B4-BE49-F238E27FC236}">
                <a16:creationId xmlns:a16="http://schemas.microsoft.com/office/drawing/2014/main" id="{FE1597CF-F15D-4AC7-8B3A-26208342814E}"/>
              </a:ext>
            </a:extLst>
          </p:cNvPr>
          <p:cNvSpPr txBox="1"/>
          <p:nvPr/>
        </p:nvSpPr>
        <p:spPr>
          <a:xfrm>
            <a:off x="5641144" y="2940147"/>
            <a:ext cx="914400" cy="914400"/>
          </a:xfrm>
          <a:prstGeom prst="rect">
            <a:avLst/>
          </a:prstGeom>
          <a:noFill/>
        </p:spPr>
        <p:txBody>
          <a:bodyPr wrap="square" rtlCol="0">
            <a:spAutoFit/>
          </a:bodyPr>
          <a:lstStyle/>
          <a:p>
            <a:endParaRPr lang="en-GB"/>
          </a:p>
        </p:txBody>
      </p:sp>
      <p:graphicFrame>
        <p:nvGraphicFramePr>
          <p:cNvPr id="12" name="Diagram 11">
            <a:extLst>
              <a:ext uri="{FF2B5EF4-FFF2-40B4-BE49-F238E27FC236}">
                <a16:creationId xmlns:a16="http://schemas.microsoft.com/office/drawing/2014/main" id="{A752DD5F-FE2B-4FF8-8DDF-FF8392B37759}"/>
              </a:ext>
            </a:extLst>
          </p:cNvPr>
          <p:cNvGraphicFramePr/>
          <p:nvPr/>
        </p:nvGraphicFramePr>
        <p:xfrm>
          <a:off x="812996" y="554460"/>
          <a:ext cx="11032880" cy="568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4" descr="A logo with a black background&#10;&#10;Description automatically generated">
            <a:extLst>
              <a:ext uri="{FF2B5EF4-FFF2-40B4-BE49-F238E27FC236}">
                <a16:creationId xmlns:a16="http://schemas.microsoft.com/office/drawing/2014/main" id="{83C1BE1D-08CF-1A6F-DF13-276DE8660B3E}"/>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93343" y="-108398"/>
            <a:ext cx="1356632" cy="1456779"/>
          </a:xfrm>
        </p:spPr>
      </p:pic>
    </p:spTree>
    <p:extLst>
      <p:ext uri="{BB962C8B-B14F-4D97-AF65-F5344CB8AC3E}">
        <p14:creationId xmlns:p14="http://schemas.microsoft.com/office/powerpoint/2010/main" val="647637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781E-0A9C-4B13-9A1D-3F11BC806A92}"/>
              </a:ext>
            </a:extLst>
          </p:cNvPr>
          <p:cNvSpPr>
            <a:spLocks noGrp="1"/>
          </p:cNvSpPr>
          <p:nvPr>
            <p:ph type="title"/>
          </p:nvPr>
        </p:nvSpPr>
        <p:spPr>
          <a:xfrm>
            <a:off x="3933218" y="233647"/>
            <a:ext cx="3987438" cy="716342"/>
          </a:xfrm>
        </p:spPr>
        <p:txBody>
          <a:bodyPr>
            <a:normAutofit fontScale="90000"/>
          </a:bodyPr>
          <a:lstStyle/>
          <a:p>
            <a:r>
              <a:rPr lang="en-GB" sz="2400" b="1">
                <a:latin typeface="+mn-lt"/>
              </a:rPr>
              <a:t>Professional Curiosity – in brief</a:t>
            </a:r>
            <a:br>
              <a:rPr lang="en-GB" b="1">
                <a:latin typeface="+mn-lt"/>
              </a:rPr>
            </a:br>
            <a:endParaRPr lang="en-GB" sz="2700">
              <a:latin typeface="+mn-lt"/>
            </a:endParaRPr>
          </a:p>
        </p:txBody>
      </p:sp>
      <p:graphicFrame>
        <p:nvGraphicFramePr>
          <p:cNvPr id="6" name="Content Placeholder 5">
            <a:extLst>
              <a:ext uri="{FF2B5EF4-FFF2-40B4-BE49-F238E27FC236}">
                <a16:creationId xmlns:a16="http://schemas.microsoft.com/office/drawing/2014/main" id="{084464BC-B7E4-4FC4-857A-17266F4D7B8D}"/>
              </a:ext>
            </a:extLst>
          </p:cNvPr>
          <p:cNvGraphicFramePr>
            <a:graphicFrameLocks noGrp="1"/>
          </p:cNvGraphicFramePr>
          <p:nvPr>
            <p:ph idx="1"/>
          </p:nvPr>
        </p:nvGraphicFramePr>
        <p:xfrm>
          <a:off x="220966" y="1064031"/>
          <a:ext cx="11750068" cy="518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Content Placeholder 4" descr="A logo with a black background&#10;&#10;Description automatically generated">
            <a:extLst>
              <a:ext uri="{FF2B5EF4-FFF2-40B4-BE49-F238E27FC236}">
                <a16:creationId xmlns:a16="http://schemas.microsoft.com/office/drawing/2014/main" id="{54F9592A-0B67-F82F-7607-B9DDB1B21D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71" y="-169362"/>
            <a:ext cx="1336893" cy="1418965"/>
          </a:xfrm>
          <a:prstGeom prst="rect">
            <a:avLst/>
          </a:prstGeom>
        </p:spPr>
      </p:pic>
    </p:spTree>
    <p:extLst>
      <p:ext uri="{BB962C8B-B14F-4D97-AF65-F5344CB8AC3E}">
        <p14:creationId xmlns:p14="http://schemas.microsoft.com/office/powerpoint/2010/main" val="52531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05781A-31BE-427F-9F24-AF8B5FFF82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a:xfrm>
            <a:off x="1712052" y="1054385"/>
            <a:ext cx="9106004" cy="5136354"/>
          </a:xfrm>
        </p:spPr>
      </p:pic>
      <p:sp>
        <p:nvSpPr>
          <p:cNvPr id="4" name="Title 3">
            <a:extLst>
              <a:ext uri="{FF2B5EF4-FFF2-40B4-BE49-F238E27FC236}">
                <a16:creationId xmlns:a16="http://schemas.microsoft.com/office/drawing/2014/main" id="{44F12DC5-AD32-4961-9885-218B36CC6D7E}"/>
              </a:ext>
            </a:extLst>
          </p:cNvPr>
          <p:cNvSpPr>
            <a:spLocks noGrp="1"/>
          </p:cNvSpPr>
          <p:nvPr>
            <p:ph type="title"/>
          </p:nvPr>
        </p:nvSpPr>
        <p:spPr>
          <a:xfrm>
            <a:off x="2923329" y="22818"/>
            <a:ext cx="7894727" cy="1325563"/>
          </a:xfrm>
        </p:spPr>
        <p:txBody>
          <a:bodyPr>
            <a:normAutofit/>
          </a:bodyPr>
          <a:lstStyle/>
          <a:p>
            <a:r>
              <a:rPr lang="en-GB" sz="2400" b="1" dirty="0">
                <a:latin typeface="+mn-lt"/>
              </a:rPr>
              <a:t>He wasn’t far wrong… (with a couple of exceptions!)</a:t>
            </a:r>
          </a:p>
        </p:txBody>
      </p:sp>
      <p:pic>
        <p:nvPicPr>
          <p:cNvPr id="2" name="Content Placeholder 4" descr="A logo with a black background&#10;&#10;Description automatically generated">
            <a:extLst>
              <a:ext uri="{FF2B5EF4-FFF2-40B4-BE49-F238E27FC236}">
                <a16:creationId xmlns:a16="http://schemas.microsoft.com/office/drawing/2014/main" id="{43E88EFE-B351-0DCC-D9AC-4EE9CFF32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43" y="-108398"/>
            <a:ext cx="1356632" cy="1456779"/>
          </a:xfrm>
          <a:prstGeom prst="rect">
            <a:avLst/>
          </a:prstGeom>
        </p:spPr>
      </p:pic>
    </p:spTree>
    <p:extLst>
      <p:ext uri="{BB962C8B-B14F-4D97-AF65-F5344CB8AC3E}">
        <p14:creationId xmlns:p14="http://schemas.microsoft.com/office/powerpoint/2010/main" val="116591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FC1548-D2B3-422F-9004-F4683930B2A0}"/>
              </a:ext>
            </a:extLst>
          </p:cNvPr>
          <p:cNvSpPr txBox="1"/>
          <p:nvPr/>
        </p:nvSpPr>
        <p:spPr>
          <a:xfrm>
            <a:off x="281950" y="1383803"/>
            <a:ext cx="11628099" cy="2215991"/>
          </a:xfrm>
          <a:prstGeom prst="rect">
            <a:avLst/>
          </a:prstGeom>
          <a:noFill/>
        </p:spPr>
        <p:txBody>
          <a:bodyPr wrap="square" lIns="91440" tIns="45720" rIns="91440" bIns="45720" rtlCol="0" anchor="t">
            <a:spAutoFit/>
          </a:bodyPr>
          <a:lstStyle/>
          <a:p>
            <a:endParaRPr lang="en-GB" sz="5400" dirty="0"/>
          </a:p>
          <a:p>
            <a:r>
              <a:rPr lang="en-GB" sz="2800" b="1" dirty="0" err="1"/>
              <a:t>So.</a:t>
            </a:r>
            <a:r>
              <a:rPr lang="en-GB" sz="2800" b="1" dirty="0"/>
              <a:t>..</a:t>
            </a:r>
            <a:endParaRPr lang="en-GB" sz="2800" b="1" dirty="0">
              <a:cs typeface="Calibri"/>
            </a:endParaRPr>
          </a:p>
          <a:p>
            <a:pPr algn="r"/>
            <a:r>
              <a:rPr lang="en-GB" sz="2800" b="1" dirty="0"/>
              <a:t>"...if you tell me that curiosity killed the cat, I'd say only that the cat died nobly"</a:t>
            </a:r>
            <a:r>
              <a:rPr lang="en-GB" sz="2800" dirty="0"/>
              <a:t> Arnold </a:t>
            </a:r>
            <a:r>
              <a:rPr lang="en-GB" sz="2800" dirty="0" err="1"/>
              <a:t>Edinborough</a:t>
            </a:r>
            <a:endParaRPr lang="en-GB" sz="2800" dirty="0">
              <a:cs typeface="Calibri"/>
            </a:endParaRPr>
          </a:p>
        </p:txBody>
      </p:sp>
    </p:spTree>
    <p:extLst>
      <p:ext uri="{BB962C8B-B14F-4D97-AF65-F5344CB8AC3E}">
        <p14:creationId xmlns:p14="http://schemas.microsoft.com/office/powerpoint/2010/main" val="418632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pic>
        <p:nvPicPr>
          <p:cNvPr id="3" name="Picture 2" descr="A close up of a letter&#10;&#10;Description automatically generated">
            <a:extLst>
              <a:ext uri="{FF2B5EF4-FFF2-40B4-BE49-F238E27FC236}">
                <a16:creationId xmlns:a16="http://schemas.microsoft.com/office/drawing/2014/main" id="{9830FD0B-54AE-8DAA-BFFD-1C36AEAE0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8888" y="263623"/>
            <a:ext cx="2729392" cy="692774"/>
          </a:xfrm>
          <a:prstGeom prst="rect">
            <a:avLst/>
          </a:prstGeom>
        </p:spPr>
      </p:pic>
    </p:spTree>
    <p:extLst>
      <p:ext uri="{BB962C8B-B14F-4D97-AF65-F5344CB8AC3E}">
        <p14:creationId xmlns:p14="http://schemas.microsoft.com/office/powerpoint/2010/main" val="663743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i="1" dirty="0">
                <a:solidFill>
                  <a:schemeClr val="tx2"/>
                </a:solidFill>
              </a:rPr>
              <a:t>Investigation Skills:</a:t>
            </a:r>
            <a:br>
              <a:rPr lang="en-GB" sz="4000" i="1" dirty="0">
                <a:solidFill>
                  <a:schemeClr val="tx2"/>
                </a:solidFill>
              </a:rPr>
            </a:br>
            <a:r>
              <a:rPr lang="en-GB" sz="3200" i="1" dirty="0">
                <a:solidFill>
                  <a:schemeClr val="tx2"/>
                </a:solidFill>
              </a:rPr>
              <a:t>Top Tips for Undertaking an Investigation</a:t>
            </a:r>
            <a:endParaRPr lang="en-GB" sz="4000" i="1" dirty="0">
              <a:solidFill>
                <a:schemeClr val="tx2"/>
              </a:solidFill>
            </a:endParaRP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rmAutofit fontScale="92500" lnSpcReduction="20000"/>
          </a:bodyPr>
          <a:lstStyle/>
          <a:p>
            <a:pPr algn="l"/>
            <a:r>
              <a:rPr lang="en-GB" sz="3900" i="1" dirty="0">
                <a:solidFill>
                  <a:schemeClr val="tx2"/>
                </a:solidFill>
              </a:rPr>
              <a:t>Stacey Anderson</a:t>
            </a:r>
            <a:endParaRPr lang="en-GB" sz="3200" i="1" dirty="0">
              <a:solidFill>
                <a:schemeClr val="tx2"/>
              </a:solidFill>
            </a:endParaRPr>
          </a:p>
          <a:p>
            <a:pPr algn="l"/>
            <a:r>
              <a:rPr lang="en-GB" sz="3200" i="1" dirty="0">
                <a:solidFill>
                  <a:schemeClr val="tx2"/>
                </a:solidFill>
              </a:rPr>
              <a:t>Trust Safeguarding Lead</a:t>
            </a:r>
          </a:p>
          <a:p>
            <a:pPr algn="l"/>
            <a:r>
              <a:rPr lang="en-GB" sz="2600" i="1" dirty="0">
                <a:solidFill>
                  <a:schemeClr val="tx2"/>
                </a:solidFill>
              </a:rPr>
              <a:t>South Pennine Academies / Creative Education Trust</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369332"/>
          </a:xfrm>
          <a:prstGeom prst="rect">
            <a:avLst/>
          </a:prstGeom>
          <a:noFill/>
        </p:spPr>
        <p:txBody>
          <a:bodyPr wrap="square" rtlCol="0">
            <a:spAutoFit/>
          </a:bodyPr>
          <a:lstStyle/>
          <a:p>
            <a:r>
              <a:rPr lang="en-GB" dirty="0">
                <a:solidFill>
                  <a:schemeClr val="accent3">
                    <a:lumMod val="60000"/>
                    <a:lumOff val="40000"/>
                  </a:schemeClr>
                </a:solidFill>
              </a:rPr>
              <a:t>6.2</a:t>
            </a:r>
          </a:p>
        </p:txBody>
      </p:sp>
      <p:pic>
        <p:nvPicPr>
          <p:cNvPr id="20" name="Picture 19">
            <a:extLst>
              <a:ext uri="{FF2B5EF4-FFF2-40B4-BE49-F238E27FC236}">
                <a16:creationId xmlns:a16="http://schemas.microsoft.com/office/drawing/2014/main" id="{E71AFFD7-8008-46EE-A4FD-1D31B8C62BF8}"/>
              </a:ext>
            </a:extLst>
          </p:cNvPr>
          <p:cNvPicPr>
            <a:picLocks noChangeAspect="1"/>
          </p:cNvPicPr>
          <p:nvPr/>
        </p:nvPicPr>
        <p:blipFill>
          <a:blip r:embed="rId4"/>
          <a:stretch>
            <a:fillRect/>
          </a:stretch>
        </p:blipFill>
        <p:spPr>
          <a:xfrm>
            <a:off x="10652414" y="154840"/>
            <a:ext cx="1456197" cy="1477540"/>
          </a:xfrm>
          <a:prstGeom prst="rect">
            <a:avLst/>
          </a:prstGeom>
        </p:spPr>
      </p:pic>
    </p:spTree>
    <p:extLst>
      <p:ext uri="{BB962C8B-B14F-4D97-AF65-F5344CB8AC3E}">
        <p14:creationId xmlns:p14="http://schemas.microsoft.com/office/powerpoint/2010/main" val="105191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Commencing an investigation</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r>
              <a:rPr lang="en-GB" sz="2800" dirty="0"/>
              <a:t>Investigations may be triggered by a relatively minor transgression of the code of conduct or a more serious matter, whatever the scenario, investigations should be handled with care.</a:t>
            </a:r>
          </a:p>
          <a:p>
            <a:endParaRPr lang="en-GB" sz="2800" dirty="0"/>
          </a:p>
          <a:p>
            <a:r>
              <a:rPr lang="en-GB" sz="2800" dirty="0"/>
              <a:t>Where mistakes are made in an investigation an escalation of error can occur whereby the mistakes made earlier come back and cause issues in later processes and may make the process unfair and subject to challenge.</a:t>
            </a:r>
          </a:p>
          <a:p>
            <a:endParaRPr lang="en-GB" sz="2800" dirty="0"/>
          </a:p>
          <a:p>
            <a:r>
              <a:rPr lang="en-GB" sz="2800" dirty="0"/>
              <a:t>Getting an investigation right at the start is important to prevent this.</a:t>
            </a:r>
          </a:p>
          <a:p>
            <a:endParaRPr lang="en-GB" dirty="0"/>
          </a:p>
        </p:txBody>
      </p:sp>
    </p:spTree>
    <p:extLst>
      <p:ext uri="{BB962C8B-B14F-4D97-AF65-F5344CB8AC3E}">
        <p14:creationId xmlns:p14="http://schemas.microsoft.com/office/powerpoint/2010/main" val="160582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Process</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0" indent="0" algn="l">
              <a:buNone/>
            </a:pPr>
            <a:r>
              <a:rPr lang="en-GB" dirty="0"/>
              <a:t>In nearly all cases an investigation will involve:</a:t>
            </a:r>
          </a:p>
          <a:p>
            <a:pPr marL="0" indent="0" algn="l">
              <a:buNone/>
            </a:pPr>
            <a:endParaRPr lang="en-GB" dirty="0"/>
          </a:p>
          <a:p>
            <a:pPr marL="342900" indent="-342900" algn="l">
              <a:buFont typeface="Arial" panose="020B0604020202020204" pitchFamily="34" charset="0"/>
              <a:buChar char="•"/>
            </a:pPr>
            <a:r>
              <a:rPr lang="en-GB" dirty="0"/>
              <a:t>An allegation or complaint is received</a:t>
            </a:r>
          </a:p>
          <a:p>
            <a:pPr marL="342900" indent="-342900" algn="l">
              <a:buFont typeface="Arial" panose="020B0604020202020204" pitchFamily="34" charset="0"/>
              <a:buChar char="•"/>
            </a:pPr>
            <a:r>
              <a:rPr lang="en-GB" dirty="0"/>
              <a:t>A decision is made to investigate the issue</a:t>
            </a:r>
          </a:p>
          <a:p>
            <a:pPr marL="342900" indent="-342900" algn="l">
              <a:buFont typeface="Arial" panose="020B0604020202020204" pitchFamily="34" charset="0"/>
              <a:buChar char="•"/>
            </a:pPr>
            <a:r>
              <a:rPr lang="en-GB" dirty="0"/>
              <a:t>Evidence gathering</a:t>
            </a:r>
          </a:p>
          <a:p>
            <a:pPr marL="342900" indent="-342900" algn="l">
              <a:buFont typeface="Arial" panose="020B0604020202020204" pitchFamily="34" charset="0"/>
              <a:buChar char="•"/>
            </a:pPr>
            <a:r>
              <a:rPr lang="en-GB" dirty="0"/>
              <a:t>Analysis of the evidence </a:t>
            </a:r>
          </a:p>
          <a:p>
            <a:pPr marL="342900" indent="-342900" algn="l">
              <a:buFont typeface="Arial" panose="020B0604020202020204" pitchFamily="34" charset="0"/>
              <a:buChar char="•"/>
            </a:pPr>
            <a:r>
              <a:rPr lang="en-GB" dirty="0"/>
              <a:t>Report or recommendations</a:t>
            </a:r>
          </a:p>
          <a:p>
            <a:endParaRPr lang="en-GB" dirty="0"/>
          </a:p>
        </p:txBody>
      </p:sp>
    </p:spTree>
    <p:extLst>
      <p:ext uri="{BB962C8B-B14F-4D97-AF65-F5344CB8AC3E}">
        <p14:creationId xmlns:p14="http://schemas.microsoft.com/office/powerpoint/2010/main" val="42055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Assess the information</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0" indent="0" algn="l">
              <a:buNone/>
            </a:pPr>
            <a:r>
              <a:rPr lang="en-GB" dirty="0"/>
              <a:t>The starting point is to carefully assess the information that has come in.</a:t>
            </a:r>
          </a:p>
          <a:p>
            <a:pPr marL="342900" indent="-342900" algn="l">
              <a:buFont typeface="Arial" panose="020B0604020202020204" pitchFamily="34" charset="0"/>
              <a:buChar char="•"/>
            </a:pPr>
            <a:r>
              <a:rPr lang="en-GB" dirty="0"/>
              <a:t>What has happened (if anything)</a:t>
            </a:r>
          </a:p>
          <a:p>
            <a:pPr marL="342900" indent="-342900" algn="l">
              <a:buFont typeface="Arial" panose="020B0604020202020204" pitchFamily="34" charset="0"/>
              <a:buChar char="•"/>
            </a:pPr>
            <a:r>
              <a:rPr lang="en-GB" dirty="0"/>
              <a:t>Who is involved (known or unknown parties)</a:t>
            </a:r>
          </a:p>
          <a:p>
            <a:pPr marL="342900" indent="-342900" algn="l">
              <a:buFont typeface="Arial" panose="020B0604020202020204" pitchFamily="34" charset="0"/>
              <a:buChar char="•"/>
            </a:pPr>
            <a:r>
              <a:rPr lang="en-GB" dirty="0"/>
              <a:t>Be clear about the nature of the allegation – is it potentially a criminal matter or a safeguarding case?  Will there be third party involvement?</a:t>
            </a:r>
          </a:p>
          <a:p>
            <a:pPr marL="342900" indent="-342900" algn="l">
              <a:buFont typeface="Arial" panose="020B0604020202020204" pitchFamily="34" charset="0"/>
              <a:buChar char="•"/>
            </a:pPr>
            <a:r>
              <a:rPr lang="en-GB" dirty="0"/>
              <a:t>What breaches of policy or misconduct have been identified and how was it identified or reported?</a:t>
            </a:r>
          </a:p>
          <a:p>
            <a:endParaRPr lang="en-GB" dirty="0"/>
          </a:p>
        </p:txBody>
      </p:sp>
    </p:spTree>
    <p:extLst>
      <p:ext uri="{BB962C8B-B14F-4D97-AF65-F5344CB8AC3E}">
        <p14:creationId xmlns:p14="http://schemas.microsoft.com/office/powerpoint/2010/main" val="232097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dirty="0">
                <a:solidFill>
                  <a:schemeClr val="tx2"/>
                </a:solidFill>
              </a:rPr>
              <a:t>Curiosity and Professional Challenge </a:t>
            </a:r>
            <a:endParaRPr lang="en-GB" sz="4000" dirty="0">
              <a:solidFill>
                <a:schemeClr val="tx2"/>
              </a:solidFill>
              <a:ea typeface="Calibri Light"/>
              <a:cs typeface="Calibri Light"/>
            </a:endParaRP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Autofit/>
          </a:bodyPr>
          <a:lstStyle/>
          <a:p>
            <a:pPr algn="l"/>
            <a:r>
              <a:rPr lang="en-GB" sz="2800" i="1" dirty="0">
                <a:solidFill>
                  <a:schemeClr val="tx2"/>
                </a:solidFill>
              </a:rPr>
              <a:t>Louise Davies</a:t>
            </a:r>
          </a:p>
          <a:p>
            <a:pPr algn="l"/>
            <a:r>
              <a:rPr lang="en-GB" sz="2800" i="1" dirty="0">
                <a:solidFill>
                  <a:schemeClr val="tx2"/>
                </a:solidFill>
              </a:rPr>
              <a:t>Trust Safeguarding Lead</a:t>
            </a:r>
          </a:p>
          <a:p>
            <a:pPr algn="l"/>
            <a:r>
              <a:rPr lang="en-GB" sz="2800" i="1" dirty="0">
                <a:solidFill>
                  <a:schemeClr val="tx2"/>
                </a:solidFill>
              </a:rPr>
              <a:t>The Arthur Terry Learning Partnership</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1644073" cy="369332"/>
          </a:xfrm>
          <a:prstGeom prst="rect">
            <a:avLst/>
          </a:prstGeom>
          <a:noFill/>
        </p:spPr>
        <p:txBody>
          <a:bodyPr wrap="square" rtlCol="0">
            <a:spAutoFit/>
          </a:bodyPr>
          <a:lstStyle/>
          <a:p>
            <a:r>
              <a:rPr lang="en-GB">
                <a:solidFill>
                  <a:schemeClr val="accent3">
                    <a:lumMod val="60000"/>
                    <a:lumOff val="40000"/>
                  </a:schemeClr>
                </a:solidFill>
              </a:rPr>
              <a:t>Session 6.1 </a:t>
            </a:r>
          </a:p>
        </p:txBody>
      </p:sp>
      <p:pic>
        <p:nvPicPr>
          <p:cNvPr id="8" name="Picture 7" descr="A close up of a letter&#10;&#10;Description automatically generated">
            <a:extLst>
              <a:ext uri="{FF2B5EF4-FFF2-40B4-BE49-F238E27FC236}">
                <a16:creationId xmlns:a16="http://schemas.microsoft.com/office/drawing/2014/main" id="{676995A6-1196-F64F-3473-F76EBE834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888" y="263623"/>
            <a:ext cx="2729392" cy="692774"/>
          </a:xfrm>
          <a:prstGeom prst="rect">
            <a:avLst/>
          </a:prstGeom>
        </p:spPr>
      </p:pic>
    </p:spTree>
    <p:extLst>
      <p:ext uri="{BB962C8B-B14F-4D97-AF65-F5344CB8AC3E}">
        <p14:creationId xmlns:p14="http://schemas.microsoft.com/office/powerpoint/2010/main" val="28922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Tip 1 : Read Your Policy</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342900" indent="-342900" algn="l">
              <a:buFont typeface="Arial" panose="020B0604020202020204" pitchFamily="34" charset="0"/>
              <a:buChar char="•"/>
            </a:pPr>
            <a:r>
              <a:rPr lang="en-GB" dirty="0"/>
              <a:t>Policies will vary between schools so ensure that you have read and understood your policy before starting an investigation to prevent issues arising later down the road.</a:t>
            </a:r>
          </a:p>
          <a:p>
            <a:pPr marL="342900" indent="-342900" algn="l">
              <a:buFont typeface="Arial" panose="020B0604020202020204" pitchFamily="34" charset="0"/>
              <a:buChar char="•"/>
            </a:pPr>
            <a:r>
              <a:rPr lang="en-GB" dirty="0"/>
              <a:t>Consider relevant guidance such as Equality and Human Rights, Keeping Children Safe in Education along with local safeguarding procedures where applicable.</a:t>
            </a:r>
          </a:p>
          <a:p>
            <a:pPr marL="342900" indent="-342900" algn="l">
              <a:buFont typeface="Arial" panose="020B0604020202020204" pitchFamily="34" charset="0"/>
              <a:buChar char="•"/>
            </a:pPr>
            <a:r>
              <a:rPr lang="en-GB" dirty="0"/>
              <a:t>The policy should be compliant with ACAS Code of Practice for Disciplinary and Grievance Procedures – so it is important that you are familiar with the code as well.</a:t>
            </a:r>
          </a:p>
          <a:p>
            <a:endParaRPr lang="en-GB" dirty="0"/>
          </a:p>
        </p:txBody>
      </p:sp>
    </p:spTree>
    <p:extLst>
      <p:ext uri="{BB962C8B-B14F-4D97-AF65-F5344CB8AC3E}">
        <p14:creationId xmlns:p14="http://schemas.microsoft.com/office/powerpoint/2010/main" val="377545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Decide on an Investigator</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0" indent="0" algn="l">
              <a:buNone/>
            </a:pPr>
            <a:r>
              <a:rPr lang="en-GB" dirty="0"/>
              <a:t>Think about the complexity of the investigation and consider the skill and experience of the potential investigators.</a:t>
            </a:r>
          </a:p>
          <a:p>
            <a:pPr algn="l"/>
            <a:endParaRPr lang="en-GB" dirty="0"/>
          </a:p>
          <a:p>
            <a:pPr marL="0" indent="0" algn="l">
              <a:buNone/>
            </a:pPr>
            <a:r>
              <a:rPr lang="en-GB" dirty="0"/>
              <a:t>Consider the time and commitment needed to get the investigation done – investigations inevitably take longer than generally anticipated.</a:t>
            </a:r>
          </a:p>
          <a:p>
            <a:pPr algn="l"/>
            <a:endParaRPr lang="en-GB" dirty="0"/>
          </a:p>
          <a:p>
            <a:endParaRPr lang="en-GB" dirty="0"/>
          </a:p>
        </p:txBody>
      </p:sp>
    </p:spTree>
    <p:extLst>
      <p:ext uri="{BB962C8B-B14F-4D97-AF65-F5344CB8AC3E}">
        <p14:creationId xmlns:p14="http://schemas.microsoft.com/office/powerpoint/2010/main" val="169304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481584" y="-7116"/>
            <a:ext cx="10811831" cy="1325563"/>
          </a:xfrm>
        </p:spPr>
        <p:txBody>
          <a:bodyPr>
            <a:normAutofit/>
          </a:bodyPr>
          <a:lstStyle/>
          <a:p>
            <a:r>
              <a:rPr lang="en-GB" sz="5400" dirty="0"/>
              <a:t>Tip 2 : Be independent and impartial </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342900" indent="-342900" algn="l">
              <a:buFont typeface="Arial" panose="020B0604020202020204" pitchFamily="34" charset="0"/>
              <a:buChar char="•"/>
            </a:pPr>
            <a:r>
              <a:rPr lang="en-GB" dirty="0"/>
              <a:t>As Investigating Officer you should be independent with no prior involvement in the grievance/complaint</a:t>
            </a:r>
          </a:p>
          <a:p>
            <a:pPr marL="0" indent="0" algn="l">
              <a:buNone/>
            </a:pPr>
            <a:endParaRPr lang="en-GB" dirty="0"/>
          </a:p>
          <a:p>
            <a:pPr marL="342900" indent="-342900" algn="l">
              <a:buFont typeface="Arial" panose="020B0604020202020204" pitchFamily="34" charset="0"/>
              <a:buChar char="•"/>
            </a:pPr>
            <a:r>
              <a:rPr lang="en-GB" dirty="0"/>
              <a:t>Consideration should be given to who is best to undertake the investigation along with setting aside staff for other key roles:</a:t>
            </a:r>
          </a:p>
          <a:p>
            <a:pPr marL="457200" lvl="1" indent="0">
              <a:buNone/>
            </a:pPr>
            <a:r>
              <a:rPr lang="en-GB" dirty="0"/>
              <a:t>1.  An investigator to look at the facts of the case (IO)</a:t>
            </a:r>
          </a:p>
          <a:p>
            <a:pPr marL="457200" lvl="1" indent="0">
              <a:buNone/>
            </a:pPr>
            <a:r>
              <a:rPr lang="en-GB" dirty="0"/>
              <a:t>2.  Hearing Officer / Panel – the decision-maker(s)</a:t>
            </a:r>
          </a:p>
          <a:p>
            <a:pPr marL="914400" lvl="1" indent="-457200">
              <a:buAutoNum type="arabicPeriod" startAt="3"/>
            </a:pPr>
            <a:r>
              <a:rPr lang="en-GB" dirty="0"/>
              <a:t>Appeal Manager</a:t>
            </a:r>
          </a:p>
          <a:p>
            <a:pPr marL="457200" lvl="1" indent="0">
              <a:buNone/>
            </a:pPr>
            <a:endParaRPr lang="en-GB" dirty="0"/>
          </a:p>
          <a:p>
            <a:pPr marL="342900" indent="-342900" algn="l">
              <a:buFont typeface="Arial" panose="020B0604020202020204" pitchFamily="34" charset="0"/>
              <a:buChar char="•"/>
            </a:pPr>
            <a:r>
              <a:rPr lang="en-GB" dirty="0"/>
              <a:t>The IO must approach the investigation with an open mind. </a:t>
            </a:r>
          </a:p>
          <a:p>
            <a:endParaRPr lang="en-GB" dirty="0"/>
          </a:p>
        </p:txBody>
      </p:sp>
    </p:spTree>
    <p:extLst>
      <p:ext uri="{BB962C8B-B14F-4D97-AF65-F5344CB8AC3E}">
        <p14:creationId xmlns:p14="http://schemas.microsoft.com/office/powerpoint/2010/main" val="95194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Investigation Plan</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0" indent="0" algn="l">
              <a:buNone/>
            </a:pPr>
            <a:r>
              <a:rPr lang="en-GB" dirty="0"/>
              <a:t>Define the parameters of the investigation, the resources needed, the suggested methodology and timeframe.</a:t>
            </a:r>
          </a:p>
          <a:p>
            <a:pPr algn="l"/>
            <a:endParaRPr lang="en-GB" dirty="0"/>
          </a:p>
          <a:p>
            <a:pPr marL="0" indent="0" algn="l">
              <a:buNone/>
            </a:pPr>
            <a:r>
              <a:rPr lang="en-GB" dirty="0"/>
              <a:t>Identify any risk areas as well as support needs for those involved in the investigation.</a:t>
            </a:r>
          </a:p>
          <a:p>
            <a:pPr algn="l"/>
            <a:endParaRPr lang="en-GB" dirty="0"/>
          </a:p>
          <a:p>
            <a:pPr marL="0" indent="0" algn="l">
              <a:buNone/>
            </a:pPr>
            <a:r>
              <a:rPr lang="en-GB" dirty="0"/>
              <a:t>Keep the plan under review and update it when necessary.</a:t>
            </a:r>
          </a:p>
          <a:p>
            <a:pPr marL="0" indent="0">
              <a:buNone/>
            </a:pPr>
            <a:endParaRPr lang="en-GB" dirty="0"/>
          </a:p>
        </p:txBody>
      </p:sp>
    </p:spTree>
    <p:extLst>
      <p:ext uri="{BB962C8B-B14F-4D97-AF65-F5344CB8AC3E}">
        <p14:creationId xmlns:p14="http://schemas.microsoft.com/office/powerpoint/2010/main" val="251806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fontScale="90000"/>
          </a:bodyPr>
          <a:lstStyle/>
          <a:p>
            <a:r>
              <a:rPr lang="en-GB" sz="5400" dirty="0"/>
              <a:t>Tip 3 : Know the scope of the investigation</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342900" indent="-342900" algn="l">
              <a:buFont typeface="Arial" panose="020B0604020202020204" pitchFamily="34" charset="0"/>
              <a:buChar char="•"/>
            </a:pPr>
            <a:r>
              <a:rPr lang="en-GB" dirty="0"/>
              <a:t>What are you actually investigating?</a:t>
            </a:r>
          </a:p>
          <a:p>
            <a:pPr marL="0" indent="0" algn="l">
              <a:buNone/>
            </a:pPr>
            <a:endParaRPr lang="en-GB" dirty="0"/>
          </a:p>
          <a:p>
            <a:pPr marL="342900" indent="-342900" algn="l">
              <a:buFont typeface="Arial" panose="020B0604020202020204" pitchFamily="34" charset="0"/>
              <a:buChar char="•"/>
            </a:pPr>
            <a:r>
              <a:rPr lang="en-GB" dirty="0"/>
              <a:t>What are the clear concerns you need to look into?</a:t>
            </a:r>
          </a:p>
          <a:p>
            <a:pPr marL="0" indent="0" algn="l">
              <a:buNone/>
            </a:pPr>
            <a:endParaRPr lang="en-GB" dirty="0"/>
          </a:p>
          <a:p>
            <a:pPr marL="342900" indent="-342900" algn="l">
              <a:buFont typeface="Arial" panose="020B0604020202020204" pitchFamily="34" charset="0"/>
              <a:buChar char="•"/>
            </a:pPr>
            <a:r>
              <a:rPr lang="en-GB" dirty="0"/>
              <a:t>Agree the remit of the investigation </a:t>
            </a:r>
          </a:p>
          <a:p>
            <a:endParaRPr lang="en-GB" dirty="0"/>
          </a:p>
        </p:txBody>
      </p:sp>
    </p:spTree>
    <p:extLst>
      <p:ext uri="{BB962C8B-B14F-4D97-AF65-F5344CB8AC3E}">
        <p14:creationId xmlns:p14="http://schemas.microsoft.com/office/powerpoint/2010/main" val="20494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Tip 4 : Be prepared</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normAutofit fontScale="77500" lnSpcReduction="20000"/>
          </a:bodyPr>
          <a:lstStyle/>
          <a:p>
            <a:pPr marL="342900" indent="-342900" algn="l">
              <a:buFont typeface="Arial" panose="020B0604020202020204" pitchFamily="34" charset="0"/>
              <a:buChar char="•"/>
            </a:pPr>
            <a:r>
              <a:rPr lang="en-GB" sz="3300" dirty="0"/>
              <a:t>Create a plan – think about the scope of the investigation, what documents you might need to review and who you may need to speak to.  Update the plan as you go along.</a:t>
            </a:r>
          </a:p>
          <a:p>
            <a:pPr marL="0" indent="0" algn="l">
              <a:buNone/>
            </a:pPr>
            <a:endParaRPr lang="en-GB" sz="3000" dirty="0"/>
          </a:p>
          <a:p>
            <a:pPr marL="342900" indent="-342900" algn="l">
              <a:buFont typeface="Arial" panose="020B0604020202020204" pitchFamily="34" charset="0"/>
              <a:buChar char="•"/>
            </a:pPr>
            <a:r>
              <a:rPr lang="en-GB" sz="3300" dirty="0"/>
              <a:t>Prepare questions in advance but be flexible to adjust during meetings as appropriate/  Give yourself time to pause and think about responses in case you need more information before moving on.</a:t>
            </a:r>
          </a:p>
          <a:p>
            <a:pPr marL="0" indent="0" algn="l">
              <a:buNone/>
            </a:pPr>
            <a:endParaRPr lang="en-GB" sz="3600" dirty="0"/>
          </a:p>
          <a:p>
            <a:pPr marL="342900" indent="-342900" algn="l">
              <a:buFont typeface="Arial" panose="020B0604020202020204" pitchFamily="34" charset="0"/>
              <a:buChar char="•"/>
            </a:pPr>
            <a:r>
              <a:rPr lang="en-GB" sz="3600" dirty="0"/>
              <a:t>Ensure you speak to people in the right order</a:t>
            </a:r>
          </a:p>
          <a:p>
            <a:pPr marL="800100" lvl="1" indent="-342900" algn="l">
              <a:buFont typeface="Arial" panose="020B0604020202020204" pitchFamily="34" charset="0"/>
              <a:buChar char="•"/>
            </a:pPr>
            <a:r>
              <a:rPr lang="en-GB" sz="3100" dirty="0"/>
              <a:t>Who raised the grievance first to ensure you fully understand their concerns and expectations</a:t>
            </a:r>
          </a:p>
          <a:p>
            <a:pPr marL="800100" lvl="1" indent="-342900" algn="l">
              <a:buFont typeface="Arial" panose="020B0604020202020204" pitchFamily="34" charset="0"/>
              <a:buChar char="•"/>
            </a:pPr>
            <a:r>
              <a:rPr lang="en-GB" sz="3100" dirty="0"/>
              <a:t>Person under investigation last so they can comment on the facts that you have gathered</a:t>
            </a:r>
          </a:p>
          <a:p>
            <a:endParaRPr lang="en-GB" dirty="0"/>
          </a:p>
        </p:txBody>
      </p:sp>
    </p:spTree>
    <p:extLst>
      <p:ext uri="{BB962C8B-B14F-4D97-AF65-F5344CB8AC3E}">
        <p14:creationId xmlns:p14="http://schemas.microsoft.com/office/powerpoint/2010/main" val="17495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Record Keeping</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0" indent="0" algn="l">
              <a:buNone/>
            </a:pPr>
            <a:r>
              <a:rPr lang="en-GB" dirty="0"/>
              <a:t>Investigators should not simply record actions taken but also thought processes and actions that have been considered but not taken – with reasons for this.</a:t>
            </a:r>
          </a:p>
          <a:p>
            <a:pPr marL="0" indent="0" algn="l">
              <a:buNone/>
            </a:pPr>
            <a:endParaRPr lang="en-GB" dirty="0"/>
          </a:p>
          <a:p>
            <a:pPr marL="0" indent="0" algn="l">
              <a:buNone/>
            </a:pPr>
            <a:r>
              <a:rPr lang="en-GB" dirty="0"/>
              <a:t>This will help evaluate the decision making process and can be helpful later as part of the paper trail into how the matter was dealt with.</a:t>
            </a:r>
          </a:p>
        </p:txBody>
      </p:sp>
    </p:spTree>
    <p:extLst>
      <p:ext uri="{BB962C8B-B14F-4D97-AF65-F5344CB8AC3E}">
        <p14:creationId xmlns:p14="http://schemas.microsoft.com/office/powerpoint/2010/main" val="11292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Record Keeping</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Content Placeholder 5" descr="Image preview">
            <a:extLst>
              <a:ext uri="{FF2B5EF4-FFF2-40B4-BE49-F238E27FC236}">
                <a16:creationId xmlns:a16="http://schemas.microsoft.com/office/drawing/2014/main" id="{8AD918E6-BC9C-2367-FEF0-DA8682EB99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9067" y="1500621"/>
            <a:ext cx="3818467" cy="4781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63E68C-980D-430C-AC7E-E6692016F8A7}"/>
              </a:ext>
            </a:extLst>
          </p:cNvPr>
          <p:cNvSpPr txBox="1"/>
          <p:nvPr/>
        </p:nvSpPr>
        <p:spPr>
          <a:xfrm>
            <a:off x="5427133" y="1794933"/>
            <a:ext cx="5866282" cy="2246769"/>
          </a:xfrm>
          <a:prstGeom prst="rect">
            <a:avLst/>
          </a:prstGeom>
          <a:noFill/>
        </p:spPr>
        <p:txBody>
          <a:bodyPr wrap="square" rtlCol="0">
            <a:spAutoFit/>
          </a:bodyPr>
          <a:lstStyle/>
          <a:p>
            <a:r>
              <a:rPr lang="en-GB" sz="2800" dirty="0"/>
              <a:t>Applying this to safeguarding incidents in schools</a:t>
            </a:r>
          </a:p>
          <a:p>
            <a:endParaRPr lang="en-GB" sz="2800" dirty="0"/>
          </a:p>
          <a:p>
            <a:r>
              <a:rPr lang="en-GB" sz="2800" dirty="0"/>
              <a:t>FACTS based record keeping</a:t>
            </a:r>
          </a:p>
          <a:p>
            <a:endParaRPr lang="en-GB" sz="2800" dirty="0"/>
          </a:p>
        </p:txBody>
      </p:sp>
    </p:spTree>
    <p:extLst>
      <p:ext uri="{BB962C8B-B14F-4D97-AF65-F5344CB8AC3E}">
        <p14:creationId xmlns:p14="http://schemas.microsoft.com/office/powerpoint/2010/main" val="223607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Tip 5 : Be detailed</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normAutofit lnSpcReduction="10000"/>
          </a:bodyPr>
          <a:lstStyle/>
          <a:p>
            <a:pPr marL="342900" indent="-342900" algn="l">
              <a:buFont typeface="Arial" panose="020B0604020202020204" pitchFamily="34" charset="0"/>
              <a:buChar char="•"/>
            </a:pPr>
            <a:r>
              <a:rPr lang="en-GB" dirty="0"/>
              <a:t>Gather all the facts and speak to all relevant witnesses for balanced evidence</a:t>
            </a:r>
          </a:p>
          <a:p>
            <a:pPr marL="342900" indent="-342900" algn="l">
              <a:buFont typeface="Arial" panose="020B0604020202020204" pitchFamily="34" charset="0"/>
              <a:buChar char="•"/>
            </a:pPr>
            <a:r>
              <a:rPr lang="en-GB" dirty="0"/>
              <a:t>5 W’s: Who, What, Why, Where, When</a:t>
            </a:r>
          </a:p>
          <a:p>
            <a:pPr marL="342900" indent="-342900" algn="l">
              <a:buFont typeface="Arial" panose="020B0604020202020204" pitchFamily="34" charset="0"/>
              <a:buChar char="•"/>
            </a:pPr>
            <a:r>
              <a:rPr lang="en-GB" dirty="0"/>
              <a:t>Don’t be afraid to go back to a witness to ask for further information </a:t>
            </a:r>
          </a:p>
          <a:p>
            <a:pPr marL="342900" indent="-342900" algn="l">
              <a:buFont typeface="Arial" panose="020B0604020202020204" pitchFamily="34" charset="0"/>
              <a:buChar char="•"/>
            </a:pPr>
            <a:r>
              <a:rPr lang="en-GB" dirty="0"/>
              <a:t>In the investigations meetings ask the employee for witnesses and documents to support their evidence </a:t>
            </a:r>
          </a:p>
          <a:p>
            <a:pPr marL="342900" indent="-342900" algn="l">
              <a:buFont typeface="Arial" panose="020B0604020202020204" pitchFamily="34" charset="0"/>
              <a:buChar char="•"/>
            </a:pPr>
            <a:r>
              <a:rPr lang="en-GB" dirty="0"/>
              <a:t>A detailed investigation is important because:</a:t>
            </a:r>
          </a:p>
          <a:p>
            <a:pPr marL="800100" lvl="1" indent="-342900" algn="l">
              <a:buFont typeface="Arial" panose="020B0604020202020204" pitchFamily="34" charset="0"/>
              <a:buChar char="•"/>
            </a:pPr>
            <a:r>
              <a:rPr lang="en-GB" dirty="0"/>
              <a:t>In the event of an Unfair Dismissal Claim a Tribunal will consider whether an investigations was reasonable </a:t>
            </a:r>
          </a:p>
          <a:p>
            <a:pPr marL="800100" lvl="1" indent="-342900" algn="l">
              <a:buFont typeface="Arial" panose="020B0604020202020204" pitchFamily="34" charset="0"/>
              <a:buChar char="•"/>
            </a:pPr>
            <a:r>
              <a:rPr lang="en-GB" dirty="0"/>
              <a:t>the Investigating Officer will be a key witness</a:t>
            </a:r>
          </a:p>
          <a:p>
            <a:endParaRPr lang="en-GB" dirty="0"/>
          </a:p>
        </p:txBody>
      </p:sp>
    </p:spTree>
    <p:extLst>
      <p:ext uri="{BB962C8B-B14F-4D97-AF65-F5344CB8AC3E}">
        <p14:creationId xmlns:p14="http://schemas.microsoft.com/office/powerpoint/2010/main" val="246666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Tip 6 : Manage expectations</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186267" y="1500621"/>
            <a:ext cx="11900957" cy="5010245"/>
          </a:xfrm>
        </p:spPr>
        <p:txBody>
          <a:bodyPr>
            <a:normAutofit fontScale="70000" lnSpcReduction="20000"/>
          </a:bodyPr>
          <a:lstStyle/>
          <a:p>
            <a:pPr marL="342900" indent="-342900" algn="l">
              <a:buFont typeface="Arial" panose="020B0604020202020204" pitchFamily="34" charset="0"/>
              <a:buChar char="•"/>
            </a:pPr>
            <a:r>
              <a:rPr lang="en-GB" sz="4000" dirty="0"/>
              <a:t>Employees should be given a reasonable time frame when to expect to hear the outcome – keeping them waiting weeks or months without an update may add to frustration and may lead to further grievances</a:t>
            </a:r>
          </a:p>
          <a:p>
            <a:pPr marL="0" indent="0" algn="l">
              <a:buNone/>
            </a:pPr>
            <a:endParaRPr lang="en-GB" sz="4000" dirty="0"/>
          </a:p>
          <a:p>
            <a:pPr marL="342900" indent="-342900" algn="l">
              <a:buFont typeface="Arial" panose="020B0604020202020204" pitchFamily="34" charset="0"/>
              <a:buChar char="•"/>
            </a:pPr>
            <a:r>
              <a:rPr lang="en-GB" sz="4000" dirty="0"/>
              <a:t>Investigations are stressful and managing expectations helps support the mental health and well being of the employee</a:t>
            </a:r>
          </a:p>
          <a:p>
            <a:pPr marL="0" indent="0" algn="l">
              <a:buNone/>
            </a:pPr>
            <a:endParaRPr lang="en-GB" sz="4000" dirty="0"/>
          </a:p>
          <a:p>
            <a:pPr marL="342900" indent="-342900" algn="l">
              <a:buFont typeface="Arial" panose="020B0604020202020204" pitchFamily="34" charset="0"/>
              <a:buChar char="•"/>
            </a:pPr>
            <a:r>
              <a:rPr lang="en-GB" sz="4000" dirty="0"/>
              <a:t>From the beginning the employee should be told:</a:t>
            </a:r>
          </a:p>
          <a:p>
            <a:pPr marL="800100" lvl="1" indent="-342900" algn="l">
              <a:buFont typeface="Arial" panose="020B0604020202020204" pitchFamily="34" charset="0"/>
              <a:buChar char="•"/>
            </a:pPr>
            <a:r>
              <a:rPr lang="en-GB" sz="3400" dirty="0"/>
              <a:t>Why you are carrying out an investigation</a:t>
            </a:r>
          </a:p>
          <a:p>
            <a:pPr marL="800100" lvl="1" indent="-342900" algn="l">
              <a:buFont typeface="Arial" panose="020B0604020202020204" pitchFamily="34" charset="0"/>
              <a:buChar char="•"/>
            </a:pPr>
            <a:r>
              <a:rPr lang="en-GB" sz="3400" dirty="0"/>
              <a:t>Who will be carrying it out</a:t>
            </a:r>
          </a:p>
          <a:p>
            <a:pPr marL="800100" lvl="1" indent="-342900" algn="l">
              <a:buFont typeface="Arial" panose="020B0604020202020204" pitchFamily="34" charset="0"/>
              <a:buChar char="•"/>
            </a:pPr>
            <a:r>
              <a:rPr lang="en-GB" sz="3400" dirty="0"/>
              <a:t>What you are going to do</a:t>
            </a:r>
          </a:p>
          <a:p>
            <a:pPr marL="800100" lvl="1" indent="-342900" algn="l">
              <a:buFont typeface="Arial" panose="020B0604020202020204" pitchFamily="34" charset="0"/>
              <a:buChar char="•"/>
            </a:pPr>
            <a:r>
              <a:rPr lang="en-GB" sz="3400" dirty="0"/>
              <a:t>You will need to talk to witnesses</a:t>
            </a:r>
          </a:p>
          <a:p>
            <a:pPr marL="800100" lvl="1" indent="-342900" algn="l">
              <a:buFont typeface="Arial" panose="020B0604020202020204" pitchFamily="34" charset="0"/>
              <a:buChar char="•"/>
            </a:pPr>
            <a:r>
              <a:rPr lang="en-GB" sz="3400" dirty="0"/>
              <a:t>How long the investigation will take</a:t>
            </a:r>
          </a:p>
          <a:p>
            <a:pPr marL="800100" lvl="1" indent="-342900" algn="l">
              <a:buFont typeface="Arial" panose="020B0604020202020204" pitchFamily="34" charset="0"/>
              <a:buChar char="•"/>
            </a:pPr>
            <a:r>
              <a:rPr lang="en-GB" sz="3400" dirty="0"/>
              <a:t>Next steps</a:t>
            </a:r>
          </a:p>
          <a:p>
            <a:endParaRPr lang="en-GB" dirty="0"/>
          </a:p>
        </p:txBody>
      </p:sp>
    </p:spTree>
    <p:extLst>
      <p:ext uri="{BB962C8B-B14F-4D97-AF65-F5344CB8AC3E}">
        <p14:creationId xmlns:p14="http://schemas.microsoft.com/office/powerpoint/2010/main" val="263893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3" title="Test Your Awareness : Whodunnit?">
            <a:hlinkClick r:id="" action="ppaction://media"/>
            <a:extLst>
              <a:ext uri="{FF2B5EF4-FFF2-40B4-BE49-F238E27FC236}">
                <a16:creationId xmlns:a16="http://schemas.microsoft.com/office/drawing/2014/main" id="{DEB18D37-FD2C-4887-DA6B-C1CD2217DCE5}"/>
              </a:ext>
            </a:extLst>
          </p:cNvPr>
          <p:cNvPicPr>
            <a:picLocks noRot="1" noChangeAspect="1"/>
          </p:cNvPicPr>
          <p:nvPr>
            <a:videoFile r:link="rId1"/>
          </p:nvPr>
        </p:nvPicPr>
        <p:blipFill>
          <a:blip r:embed="rId4"/>
          <a:stretch>
            <a:fillRect/>
          </a:stretch>
        </p:blipFill>
        <p:spPr>
          <a:xfrm>
            <a:off x="1880330" y="843748"/>
            <a:ext cx="8431340" cy="5170504"/>
          </a:xfrm>
          <a:prstGeom prst="rect">
            <a:avLst/>
          </a:prstGeom>
        </p:spPr>
      </p:pic>
    </p:spTree>
    <p:extLst>
      <p:ext uri="{BB962C8B-B14F-4D97-AF65-F5344CB8AC3E}">
        <p14:creationId xmlns:p14="http://schemas.microsoft.com/office/powerpoint/2010/main" val="10361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7200" dirty="0"/>
              <a:t>Tricky Issues</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514350" indent="-514350">
              <a:buAutoNum type="arabicPeriod"/>
            </a:pPr>
            <a:r>
              <a:rPr lang="en-GB" dirty="0"/>
              <a:t>Confidentiality</a:t>
            </a:r>
          </a:p>
          <a:p>
            <a:pPr marL="514350" indent="-514350">
              <a:buAutoNum type="arabicPeriod"/>
            </a:pPr>
            <a:endParaRPr lang="en-GB" dirty="0"/>
          </a:p>
          <a:p>
            <a:pPr marL="514350" indent="-514350">
              <a:buAutoNum type="arabicPeriod"/>
            </a:pPr>
            <a:r>
              <a:rPr lang="en-GB" dirty="0"/>
              <a:t>Reluctant witnesses / anonymity</a:t>
            </a:r>
          </a:p>
          <a:p>
            <a:pPr marL="514350" indent="-514350">
              <a:buAutoNum type="arabicPeriod"/>
            </a:pPr>
            <a:endParaRPr lang="en-GB" dirty="0"/>
          </a:p>
          <a:p>
            <a:pPr marL="514350" indent="-514350">
              <a:buAutoNum type="arabicPeriod"/>
            </a:pPr>
            <a:r>
              <a:rPr lang="en-GB" dirty="0"/>
              <a:t>Sickness absence</a:t>
            </a:r>
          </a:p>
          <a:p>
            <a:pPr marL="514350" indent="-514350">
              <a:buAutoNum type="arabicPeriod"/>
            </a:pPr>
            <a:endParaRPr lang="en-GB" dirty="0"/>
          </a:p>
          <a:p>
            <a:pPr marL="514350" indent="-514350">
              <a:buAutoNum type="arabicPeriod"/>
            </a:pPr>
            <a:r>
              <a:rPr lang="en-GB" dirty="0"/>
              <a:t>Grievances about the process</a:t>
            </a:r>
          </a:p>
        </p:txBody>
      </p:sp>
    </p:spTree>
    <p:extLst>
      <p:ext uri="{BB962C8B-B14F-4D97-AF65-F5344CB8AC3E}">
        <p14:creationId xmlns:p14="http://schemas.microsoft.com/office/powerpoint/2010/main" val="323762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1.  Confidentiality</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481584" y="1733550"/>
            <a:ext cx="11605640" cy="4794250"/>
          </a:xfrm>
        </p:spPr>
        <p:txBody>
          <a:bodyPr>
            <a:normAutofit lnSpcReduction="10000"/>
          </a:bodyPr>
          <a:lstStyle/>
          <a:p>
            <a:pPr marL="0" indent="0" algn="l">
              <a:buNone/>
            </a:pPr>
            <a:r>
              <a:rPr lang="en-GB" dirty="0"/>
              <a:t>School communities tend to be quite close-knit so confidentiality can be a big issue.</a:t>
            </a:r>
          </a:p>
          <a:p>
            <a:pPr marL="0" indent="0" algn="l">
              <a:buNone/>
            </a:pPr>
            <a:r>
              <a:rPr lang="en-GB" dirty="0"/>
              <a:t>Matters under investigation should remain confidential or this may compromise a fair investigation.  This means that the identity and facts of the allegation and investigation will be kept to a “need to know basis” and do not compromise a duty to report.</a:t>
            </a:r>
          </a:p>
          <a:p>
            <a:pPr marL="0" indent="0" algn="l">
              <a:buNone/>
            </a:pPr>
            <a:r>
              <a:rPr lang="en-GB" dirty="0"/>
              <a:t>A breach in confidentiality could in itself become a disciplinary matter.</a:t>
            </a:r>
          </a:p>
          <a:p>
            <a:pPr marL="0" indent="0" algn="l">
              <a:buNone/>
            </a:pPr>
            <a:r>
              <a:rPr lang="en-GB" dirty="0"/>
              <a:t>Confidentiality should be emphasised throughout the process, especially during the investigation's meetings. </a:t>
            </a:r>
          </a:p>
          <a:p>
            <a:pPr marL="0" indent="0" algn="l">
              <a:buNone/>
            </a:pPr>
            <a:r>
              <a:rPr lang="en-GB" dirty="0"/>
              <a:t>It is helpful to be clear why confidentiality must be respected so it is not construed as an attempt to hush things up – gossip, rumour and speculation needs to be actively managed although this can be difficult.</a:t>
            </a:r>
          </a:p>
          <a:p>
            <a:pPr marL="0" indent="0">
              <a:buNone/>
            </a:pPr>
            <a:endParaRPr lang="en-GB" dirty="0"/>
          </a:p>
        </p:txBody>
      </p:sp>
    </p:spTree>
    <p:extLst>
      <p:ext uri="{BB962C8B-B14F-4D97-AF65-F5344CB8AC3E}">
        <p14:creationId xmlns:p14="http://schemas.microsoft.com/office/powerpoint/2010/main" val="350336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2.  Reluctant witnesses / anonymity</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342900" indent="-342900" algn="l">
              <a:buFont typeface="Arial" panose="020B0604020202020204" pitchFamily="34" charset="0"/>
              <a:buChar char="•"/>
            </a:pPr>
            <a:r>
              <a:rPr lang="en-GB" dirty="0"/>
              <a:t>It is important to find out why witnesses are reluctant to provide a statement in order to attempt to resolve the issue – walking them through the investigation process, explaining how the evidence will be used, reminding them about confidentiality and reassuring them that they have the school’s support and protection may help.</a:t>
            </a:r>
          </a:p>
          <a:p>
            <a:pPr marL="342900" indent="-342900" algn="l">
              <a:buFont typeface="Arial" panose="020B0604020202020204" pitchFamily="34" charset="0"/>
              <a:buChar char="•"/>
            </a:pPr>
            <a:r>
              <a:rPr lang="en-GB" dirty="0"/>
              <a:t>They can also be reminded of the obligation of good faith owed to an employer.</a:t>
            </a:r>
          </a:p>
          <a:p>
            <a:pPr marL="342900" indent="-342900" algn="l">
              <a:buFont typeface="Arial" panose="020B0604020202020204" pitchFamily="34" charset="0"/>
              <a:buChar char="•"/>
            </a:pPr>
            <a:r>
              <a:rPr lang="en-GB" dirty="0"/>
              <a:t>ACAS guidance states that anonymous witness statements should only be taken in exceptional circumstances.</a:t>
            </a:r>
          </a:p>
          <a:p>
            <a:endParaRPr lang="en-GB" dirty="0"/>
          </a:p>
        </p:txBody>
      </p:sp>
    </p:spTree>
    <p:extLst>
      <p:ext uri="{BB962C8B-B14F-4D97-AF65-F5344CB8AC3E}">
        <p14:creationId xmlns:p14="http://schemas.microsoft.com/office/powerpoint/2010/main" val="384305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3.  Sickness absence</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lstStyle/>
          <a:p>
            <a:pPr marL="342900" indent="-342900" algn="l">
              <a:buFont typeface="Arial" panose="020B0604020202020204" pitchFamily="34" charset="0"/>
              <a:buChar char="•"/>
            </a:pPr>
            <a:r>
              <a:rPr lang="en-GB" dirty="0"/>
              <a:t>It is common for employees to be signed off sick, often with anxiety or stress during a disciplinary process.  You can consider options such as holding meetings offsite or online or possibly obtaining written representations or statements instead.</a:t>
            </a:r>
          </a:p>
          <a:p>
            <a:pPr marL="342900" indent="-342900" algn="l">
              <a:buFont typeface="Arial" panose="020B0604020202020204" pitchFamily="34" charset="0"/>
              <a:buChar char="•"/>
            </a:pPr>
            <a:r>
              <a:rPr lang="en-GB" dirty="0"/>
              <a:t>Ensure relevant referrals are made for support during this process.</a:t>
            </a:r>
          </a:p>
          <a:p>
            <a:pPr marL="342900" indent="-342900" algn="l">
              <a:buFont typeface="Arial" panose="020B0604020202020204" pitchFamily="34" charset="0"/>
              <a:buChar char="•"/>
            </a:pPr>
            <a:r>
              <a:rPr lang="en-GB" dirty="0"/>
              <a:t>Ultimately you may have to consider proceeding with the investigations in the employee’s absence.</a:t>
            </a:r>
          </a:p>
          <a:p>
            <a:endParaRPr lang="en-GB" dirty="0"/>
          </a:p>
        </p:txBody>
      </p:sp>
    </p:spTree>
    <p:extLst>
      <p:ext uri="{BB962C8B-B14F-4D97-AF65-F5344CB8AC3E}">
        <p14:creationId xmlns:p14="http://schemas.microsoft.com/office/powerpoint/2010/main" val="405683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4.  Grievances about the process</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p:txBody>
          <a:bodyPr>
            <a:normAutofit lnSpcReduction="10000"/>
          </a:bodyPr>
          <a:lstStyle/>
          <a:p>
            <a:pPr marL="342900" indent="-342900" algn="l">
              <a:buFont typeface="Arial" panose="020B0604020202020204" pitchFamily="34" charset="0"/>
              <a:buChar char="•"/>
            </a:pPr>
            <a:r>
              <a:rPr lang="en-GB" dirty="0"/>
              <a:t>If an employee raises a grievance during the disciplinary process ACAS Code states the process may be temporarily suspended to deal with the grievance.</a:t>
            </a:r>
          </a:p>
          <a:p>
            <a:pPr marL="342900" indent="-342900" algn="l">
              <a:buFont typeface="Arial" panose="020B0604020202020204" pitchFamily="34" charset="0"/>
              <a:buChar char="•"/>
            </a:pPr>
            <a:r>
              <a:rPr lang="en-GB" dirty="0"/>
              <a:t>However, if the cases are related it may be better to deal with both issues concurrently.</a:t>
            </a:r>
          </a:p>
          <a:p>
            <a:pPr marL="342900" indent="-342900" algn="l">
              <a:buFont typeface="Arial" panose="020B0604020202020204" pitchFamily="34" charset="0"/>
              <a:buChar char="•"/>
            </a:pPr>
            <a:r>
              <a:rPr lang="en-GB" dirty="0"/>
              <a:t>If no action is taken to investigate the grievance it will be seen as a breach of the ACAS Code and could impact on the perceived impartiality of the investigation.</a:t>
            </a:r>
          </a:p>
          <a:p>
            <a:pPr marL="342900" indent="-342900" algn="l">
              <a:buFont typeface="Arial" panose="020B0604020202020204" pitchFamily="34" charset="0"/>
              <a:buChar char="•"/>
            </a:pPr>
            <a:r>
              <a:rPr lang="en-GB" dirty="0"/>
              <a:t>Unless the grievance throws doubt on whether the disciplinary process can be conducted fairly the substance of the grievance can be discussed in the context of the hearing and once the process is complete any outstanding grievances can be dealt with.</a:t>
            </a:r>
          </a:p>
          <a:p>
            <a:endParaRPr lang="en-GB" dirty="0"/>
          </a:p>
        </p:txBody>
      </p:sp>
    </p:spTree>
    <p:extLst>
      <p:ext uri="{BB962C8B-B14F-4D97-AF65-F5344CB8AC3E}">
        <p14:creationId xmlns:p14="http://schemas.microsoft.com/office/powerpoint/2010/main" val="225233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330200" y="-7116"/>
            <a:ext cx="10963215" cy="1325563"/>
          </a:xfrm>
        </p:spPr>
        <p:txBody>
          <a:bodyPr>
            <a:normAutofit/>
          </a:bodyPr>
          <a:lstStyle/>
          <a:p>
            <a:r>
              <a:rPr lang="en-GB" sz="5400" dirty="0"/>
              <a:t>Managing the end of an investigation</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481584" y="1509010"/>
            <a:ext cx="11605640" cy="5069590"/>
          </a:xfrm>
        </p:spPr>
        <p:txBody>
          <a:bodyPr>
            <a:normAutofit fontScale="92500" lnSpcReduction="10000"/>
          </a:bodyPr>
          <a:lstStyle/>
          <a:p>
            <a:pPr algn="l"/>
            <a:r>
              <a:rPr lang="en-GB" sz="3000" dirty="0"/>
              <a:t>The Report</a:t>
            </a:r>
          </a:p>
          <a:p>
            <a:pPr algn="l"/>
            <a:endParaRPr lang="en-GB" sz="3000" dirty="0"/>
          </a:p>
          <a:p>
            <a:pPr algn="l"/>
            <a:r>
              <a:rPr lang="en-GB" sz="3000" dirty="0"/>
              <a:t>You should go through each concern and:</a:t>
            </a:r>
          </a:p>
          <a:p>
            <a:pPr marL="342900" indent="-342900" algn="l">
              <a:buFont typeface="Arial" panose="020B0604020202020204" pitchFamily="34" charset="0"/>
              <a:buChar char="•"/>
            </a:pPr>
            <a:r>
              <a:rPr lang="en-GB" sz="3000" dirty="0"/>
              <a:t>Confirm the evidence considered</a:t>
            </a:r>
          </a:p>
          <a:p>
            <a:pPr marL="342900" indent="-342900" algn="l">
              <a:buFont typeface="Arial" panose="020B0604020202020204" pitchFamily="34" charset="0"/>
              <a:buChar char="•"/>
            </a:pPr>
            <a:r>
              <a:rPr lang="en-GB" sz="3000" dirty="0"/>
              <a:t>Summarise</a:t>
            </a:r>
          </a:p>
          <a:p>
            <a:pPr marL="342900" indent="-342900" algn="l">
              <a:buFont typeface="Arial" panose="020B0604020202020204" pitchFamily="34" charset="0"/>
              <a:buChar char="•"/>
            </a:pPr>
            <a:r>
              <a:rPr lang="en-GB" sz="3000" dirty="0"/>
              <a:t>Make a recommendation on the next steps</a:t>
            </a:r>
          </a:p>
          <a:p>
            <a:pPr algn="l"/>
            <a:endParaRPr lang="en-GB" sz="3000" dirty="0"/>
          </a:p>
          <a:p>
            <a:pPr algn="l"/>
            <a:r>
              <a:rPr lang="en-GB" sz="3000" dirty="0"/>
              <a:t>The evidence considered should form appendices to the report (e.g. notes from the investigation meetings, digital or written evidence)</a:t>
            </a:r>
          </a:p>
          <a:p>
            <a:pPr algn="l"/>
            <a:endParaRPr lang="en-GB" sz="3000" dirty="0"/>
          </a:p>
          <a:p>
            <a:pPr algn="l"/>
            <a:r>
              <a:rPr lang="en-GB" sz="3000" dirty="0"/>
              <a:t>The report should summarise the facts in the case – not opinions.</a:t>
            </a:r>
          </a:p>
          <a:p>
            <a:endParaRPr lang="en-GB" dirty="0"/>
          </a:p>
        </p:txBody>
      </p:sp>
    </p:spTree>
    <p:extLst>
      <p:ext uri="{BB962C8B-B14F-4D97-AF65-F5344CB8AC3E}">
        <p14:creationId xmlns:p14="http://schemas.microsoft.com/office/powerpoint/2010/main" val="224857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dirty="0"/>
              <a:t>Recommendations</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110067" y="1500621"/>
            <a:ext cx="11977157" cy="5137246"/>
          </a:xfrm>
        </p:spPr>
        <p:txBody>
          <a:bodyPr>
            <a:normAutofit fontScale="25000" lnSpcReduction="20000"/>
          </a:bodyPr>
          <a:lstStyle/>
          <a:p>
            <a:pPr algn="l"/>
            <a:r>
              <a:rPr lang="en-GB" sz="11200" dirty="0"/>
              <a:t>The Investigating Officers role is to make recommendations not judgements.</a:t>
            </a:r>
          </a:p>
          <a:p>
            <a:pPr algn="l"/>
            <a:r>
              <a:rPr lang="en-GB" sz="11200" dirty="0"/>
              <a:t>Grievance – the main recommendation is whether or not to uphold the concern, but you can also make recommendations on:</a:t>
            </a:r>
          </a:p>
          <a:p>
            <a:pPr lvl="1" algn="l"/>
            <a:r>
              <a:rPr lang="en-GB" sz="9600" dirty="0"/>
              <a:t>How to resolve concerns</a:t>
            </a:r>
          </a:p>
          <a:p>
            <a:pPr lvl="1" algn="l"/>
            <a:r>
              <a:rPr lang="en-GB" sz="9600" dirty="0"/>
              <a:t>Training or coaching for those involved</a:t>
            </a:r>
          </a:p>
          <a:p>
            <a:pPr lvl="1" algn="l"/>
            <a:r>
              <a:rPr lang="en-GB" sz="9600" dirty="0"/>
              <a:t>Counselling</a:t>
            </a:r>
          </a:p>
          <a:p>
            <a:pPr lvl="1" algn="l"/>
            <a:r>
              <a:rPr lang="en-GB" sz="9600" dirty="0"/>
              <a:t>Mediation</a:t>
            </a:r>
          </a:p>
          <a:p>
            <a:pPr lvl="1" algn="l"/>
            <a:r>
              <a:rPr lang="en-GB" sz="9600" dirty="0"/>
              <a:t>Changes to policy or procedure</a:t>
            </a:r>
          </a:p>
          <a:p>
            <a:pPr lvl="1" algn="l"/>
            <a:r>
              <a:rPr lang="en-GB" sz="9600" dirty="0"/>
              <a:t>Disciplinary process</a:t>
            </a:r>
          </a:p>
          <a:p>
            <a:pPr algn="l"/>
            <a:r>
              <a:rPr lang="en-GB" sz="11200" dirty="0"/>
              <a:t>Disciplinary – if there is a case to answer to, recommend to proceed with a disciplinary hearing.  If not, you may recommend informal management guidance is given instead.</a:t>
            </a:r>
          </a:p>
          <a:p>
            <a:pPr algn="l"/>
            <a:r>
              <a:rPr lang="en-GB" sz="11200" dirty="0"/>
              <a:t>Be prepared to present your report and answer any questions at any resulting hearing.</a:t>
            </a:r>
          </a:p>
          <a:p>
            <a:endParaRPr lang="en-GB" dirty="0"/>
          </a:p>
        </p:txBody>
      </p:sp>
    </p:spTree>
    <p:extLst>
      <p:ext uri="{BB962C8B-B14F-4D97-AF65-F5344CB8AC3E}">
        <p14:creationId xmlns:p14="http://schemas.microsoft.com/office/powerpoint/2010/main" val="259740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pic>
        <p:nvPicPr>
          <p:cNvPr id="5" name="Picture 4">
            <a:extLst>
              <a:ext uri="{FF2B5EF4-FFF2-40B4-BE49-F238E27FC236}">
                <a16:creationId xmlns:a16="http://schemas.microsoft.com/office/drawing/2014/main" id="{D8E47692-08C3-4B90-93E6-DB12A0BF6C97}"/>
              </a:ext>
            </a:extLst>
          </p:cNvPr>
          <p:cNvPicPr>
            <a:picLocks noChangeAspect="1"/>
          </p:cNvPicPr>
          <p:nvPr/>
        </p:nvPicPr>
        <p:blipFill>
          <a:blip r:embed="rId6"/>
          <a:stretch>
            <a:fillRect/>
          </a:stretch>
        </p:blipFill>
        <p:spPr>
          <a:xfrm>
            <a:off x="10233179" y="423199"/>
            <a:ext cx="1456197" cy="1477540"/>
          </a:xfrm>
          <a:prstGeom prst="rect">
            <a:avLst/>
          </a:prstGeom>
        </p:spPr>
      </p:pic>
    </p:spTree>
    <p:extLst>
      <p:ext uri="{BB962C8B-B14F-4D97-AF65-F5344CB8AC3E}">
        <p14:creationId xmlns:p14="http://schemas.microsoft.com/office/powerpoint/2010/main" val="4288368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b="1" i="1" dirty="0">
                <a:solidFill>
                  <a:schemeClr val="tx2"/>
                </a:solidFill>
              </a:rPr>
              <a:t>Court Ready Records</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234422" y="4128656"/>
            <a:ext cx="5612618" cy="1643038"/>
          </a:xfrm>
        </p:spPr>
        <p:txBody>
          <a:bodyPr anchor="b">
            <a:normAutofit/>
          </a:bodyPr>
          <a:lstStyle/>
          <a:p>
            <a:pPr algn="l"/>
            <a:r>
              <a:rPr lang="en-GB" sz="2800" i="1" dirty="0">
                <a:solidFill>
                  <a:schemeClr val="tx2"/>
                </a:solidFill>
              </a:rPr>
              <a:t> </a:t>
            </a:r>
            <a:r>
              <a:rPr lang="en-GB" sz="2800" b="1" i="1" dirty="0">
                <a:solidFill>
                  <a:schemeClr val="tx2"/>
                </a:solidFill>
              </a:rPr>
              <a:t>Nikki Cameron and Steph Morley</a:t>
            </a:r>
          </a:p>
          <a:p>
            <a:r>
              <a:rPr lang="en-GB" sz="2800" i="1" dirty="0">
                <a:solidFill>
                  <a:schemeClr val="tx2"/>
                </a:solidFill>
              </a:rPr>
              <a:t> </a:t>
            </a:r>
            <a:r>
              <a:rPr lang="en-GB" i="1" dirty="0">
                <a:solidFill>
                  <a:schemeClr val="tx2"/>
                </a:solidFill>
              </a:rPr>
              <a:t>Head and Deputy Head of Safeguarding</a:t>
            </a:r>
          </a:p>
          <a:p>
            <a:r>
              <a:rPr lang="en-GB" i="1" dirty="0">
                <a:solidFill>
                  <a:schemeClr val="tx2"/>
                </a:solidFill>
              </a:rPr>
              <a:t>Ormiston Academies Trust</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369332"/>
          </a:xfrm>
          <a:prstGeom prst="rect">
            <a:avLst/>
          </a:prstGeom>
          <a:noFill/>
        </p:spPr>
        <p:txBody>
          <a:bodyPr wrap="square" rtlCol="0">
            <a:spAutoFit/>
          </a:bodyPr>
          <a:lstStyle/>
          <a:p>
            <a:r>
              <a:rPr lang="en-GB" dirty="0">
                <a:solidFill>
                  <a:schemeClr val="accent3">
                    <a:lumMod val="60000"/>
                    <a:lumOff val="40000"/>
                  </a:schemeClr>
                </a:solidFill>
              </a:rPr>
              <a:t>6.3</a:t>
            </a:r>
          </a:p>
        </p:txBody>
      </p:sp>
      <p:pic>
        <p:nvPicPr>
          <p:cNvPr id="9" name="Picture 8" descr="A blue sign with white text&#10;&#10;Description automatically generated">
            <a:extLst>
              <a:ext uri="{FF2B5EF4-FFF2-40B4-BE49-F238E27FC236}">
                <a16:creationId xmlns:a16="http://schemas.microsoft.com/office/drawing/2014/main" id="{A949B3E3-36B7-3F65-BD8E-2605B73DB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9237" y="293705"/>
            <a:ext cx="2377803" cy="1585202"/>
          </a:xfrm>
          <a:prstGeom prst="rect">
            <a:avLst/>
          </a:prstGeom>
        </p:spPr>
      </p:pic>
    </p:spTree>
    <p:extLst>
      <p:ext uri="{BB962C8B-B14F-4D97-AF65-F5344CB8AC3E}">
        <p14:creationId xmlns:p14="http://schemas.microsoft.com/office/powerpoint/2010/main" val="1063856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Ormiston Academies Trust</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3" name="Content Placeholder 8">
            <a:extLst>
              <a:ext uri="{FF2B5EF4-FFF2-40B4-BE49-F238E27FC236}">
                <a16:creationId xmlns:a16="http://schemas.microsoft.com/office/drawing/2014/main" id="{68EE45B5-63E0-EF2F-C5CE-59A1F5E9D093}"/>
              </a:ext>
            </a:extLst>
          </p:cNvPr>
          <p:cNvGraphicFramePr>
            <a:graphicFrameLocks noGrp="1"/>
          </p:cNvGraphicFramePr>
          <p:nvPr>
            <p:ph idx="1"/>
          </p:nvPr>
        </p:nvGraphicFramePr>
        <p:xfrm>
          <a:off x="389220" y="1651307"/>
          <a:ext cx="1160564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25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A5629A6-E48A-46A3-A900-D83C33776F64}"/>
              </a:ext>
            </a:extLst>
          </p:cNvPr>
          <p:cNvSpPr txBox="1"/>
          <p:nvPr/>
        </p:nvSpPr>
        <p:spPr>
          <a:xfrm>
            <a:off x="1502583" y="-209185"/>
            <a:ext cx="10889346" cy="1542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a:latin typeface="Calibri"/>
                <a:ea typeface="+mj-ea"/>
                <a:cs typeface="Calibri"/>
              </a:rPr>
              <a:t>We stop being curious because we stop asking questions not the other way around </a:t>
            </a:r>
            <a:r>
              <a:rPr lang="en-US" sz="4400" b="1">
                <a:latin typeface="Calibri"/>
                <a:ea typeface="+mj-ea"/>
                <a:cs typeface="Calibri"/>
              </a:rPr>
              <a:t> </a:t>
            </a:r>
          </a:p>
          <a:p>
            <a:pPr>
              <a:lnSpc>
                <a:spcPct val="90000"/>
              </a:lnSpc>
              <a:spcBef>
                <a:spcPct val="0"/>
              </a:spcBef>
              <a:spcAft>
                <a:spcPts val="600"/>
              </a:spcAft>
            </a:pPr>
            <a:endParaRPr lang="en-US" sz="4400" kern="1200">
              <a:latin typeface="Rockwell" panose="02060603020205020403" pitchFamily="18" charset="0"/>
              <a:ea typeface="+mj-ea"/>
              <a:cs typeface="+mj-cs"/>
            </a:endParaRPr>
          </a:p>
        </p:txBody>
      </p:sp>
      <p:sp>
        <p:nvSpPr>
          <p:cNvPr id="22" name="TextBox 5">
            <a:extLst>
              <a:ext uri="{FF2B5EF4-FFF2-40B4-BE49-F238E27FC236}">
                <a16:creationId xmlns:a16="http://schemas.microsoft.com/office/drawing/2014/main" id="{9292284F-E806-45A1-9DC8-26D1142E5CDF}"/>
              </a:ext>
            </a:extLst>
          </p:cNvPr>
          <p:cNvSpPr txBox="1"/>
          <p:nvPr/>
        </p:nvSpPr>
        <p:spPr>
          <a:xfrm>
            <a:off x="838200" y="1333938"/>
            <a:ext cx="10515600" cy="365653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400"/>
          </a:p>
        </p:txBody>
      </p:sp>
      <p:pic>
        <p:nvPicPr>
          <p:cNvPr id="4" name="Content Placeholder 4" descr="A logo with a black background&#10;&#10;Description automatically generated">
            <a:extLst>
              <a:ext uri="{FF2B5EF4-FFF2-40B4-BE49-F238E27FC236}">
                <a16:creationId xmlns:a16="http://schemas.microsoft.com/office/drawing/2014/main" id="{8B099310-05B1-6F33-4D91-7797FB0DB4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6" y="67899"/>
            <a:ext cx="1537902" cy="1651430"/>
          </a:xfrm>
        </p:spPr>
      </p:pic>
      <p:graphicFrame>
        <p:nvGraphicFramePr>
          <p:cNvPr id="1289" name="Diagram 1288">
            <a:extLst>
              <a:ext uri="{FF2B5EF4-FFF2-40B4-BE49-F238E27FC236}">
                <a16:creationId xmlns:a16="http://schemas.microsoft.com/office/drawing/2014/main" id="{5BF54349-8968-792D-D70C-5D67CD84360F}"/>
              </a:ext>
            </a:extLst>
          </p:cNvPr>
          <p:cNvGraphicFramePr/>
          <p:nvPr/>
        </p:nvGraphicFramePr>
        <p:xfrm>
          <a:off x="5805" y="505650"/>
          <a:ext cx="11589379" cy="64378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3004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6.3 Court Ready Records</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1" name="Content Placeholder 8">
            <a:extLst>
              <a:ext uri="{FF2B5EF4-FFF2-40B4-BE49-F238E27FC236}">
                <a16:creationId xmlns:a16="http://schemas.microsoft.com/office/drawing/2014/main" id="{FABD7DFD-33D6-B005-7111-FF7D13F649F5}"/>
              </a:ext>
            </a:extLst>
          </p:cNvPr>
          <p:cNvGraphicFramePr>
            <a:graphicFrameLocks noGrp="1"/>
          </p:cNvGraphicFramePr>
          <p:nvPr>
            <p:ph idx="1"/>
          </p:nvPr>
        </p:nvGraphicFramePr>
        <p:xfrm>
          <a:off x="147636" y="1318447"/>
          <a:ext cx="11896725" cy="5312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866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6.3 Court Ready Records</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1" name="Content Placeholder 8">
            <a:extLst>
              <a:ext uri="{FF2B5EF4-FFF2-40B4-BE49-F238E27FC236}">
                <a16:creationId xmlns:a16="http://schemas.microsoft.com/office/drawing/2014/main" id="{FABD7DFD-33D6-B005-7111-FF7D13F649F5}"/>
              </a:ext>
            </a:extLst>
          </p:cNvPr>
          <p:cNvGraphicFramePr>
            <a:graphicFrameLocks noGrp="1"/>
          </p:cNvGraphicFramePr>
          <p:nvPr>
            <p:ph idx="1"/>
          </p:nvPr>
        </p:nvGraphicFramePr>
        <p:xfrm>
          <a:off x="147636" y="1318447"/>
          <a:ext cx="11896725" cy="5312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884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Criticisms of recording</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0" y="1326836"/>
            <a:ext cx="12191999" cy="5531164"/>
          </a:xfrm>
          <a:solidFill>
            <a:schemeClr val="accent1">
              <a:lumMod val="20000"/>
              <a:lumOff val="80000"/>
            </a:schemeClr>
          </a:solidFill>
        </p:spPr>
        <p:txBody>
          <a:bodyPr>
            <a:normAutofit fontScale="77500" lnSpcReduction="20000"/>
          </a:bodyPr>
          <a:lstStyle/>
          <a:p>
            <a:pPr marL="0" indent="0">
              <a:buNone/>
            </a:pPr>
            <a:endParaRPr lang="en-GB" dirty="0">
              <a:hlinkClick r:id="rId4"/>
            </a:endParaRPr>
          </a:p>
          <a:p>
            <a:pPr marL="0" indent="0">
              <a:buNone/>
            </a:pPr>
            <a:r>
              <a:rPr lang="en-GB" dirty="0"/>
              <a:t> </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“Pupils’ safeguarding records </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lack detail </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and some leaders’ </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actions are not recorded.” </a:t>
            </a:r>
          </a:p>
          <a:p>
            <a:pPr marL="0" indent="0">
              <a:buNone/>
            </a:pPr>
            <a:endPar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“Records lack sufficient detail. They </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do not include the dates </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on which things take place.” </a:t>
            </a:r>
          </a:p>
          <a:p>
            <a:pPr marL="0" indent="0">
              <a:buNone/>
            </a:pPr>
            <a:endPar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“Leaders have </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not kept accurate records of the concerns raised </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about pupils’ welfare…Leaders have </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not analysed records carefully </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to spot signs of abuse.” </a:t>
            </a:r>
          </a:p>
          <a:p>
            <a:pPr marL="0" indent="0">
              <a:buNone/>
            </a:pPr>
            <a:endPar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a:t>
            </a:r>
            <a:r>
              <a:rPr lang="en-GB" sz="3600" i="1" kern="0" dirty="0">
                <a:solidFill>
                  <a:srgbClr val="4472C4"/>
                </a:solidFill>
                <a:effectLst/>
                <a:highlight>
                  <a:srgbClr val="CCCCFF"/>
                </a:highlight>
                <a:latin typeface="Calibri" panose="020F0502020204030204" pitchFamily="34" charset="0"/>
                <a:ea typeface="Times New Roman" panose="02020603050405020304" pitchFamily="18" charset="0"/>
                <a:cs typeface="Calibri" panose="020F0502020204030204" pitchFamily="34" charset="0"/>
              </a:rPr>
              <a:t>First-hand accounts are not recorded</a:t>
            </a:r>
            <a:r>
              <a:rPr lang="en-GB" sz="3600" i="1" kern="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 Although concerns are dealt with satisfactorily, there is a lack of emphasis on the importance of first-hand reporting.”</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GB" sz="3600" b="1" dirty="0"/>
          </a:p>
        </p:txBody>
      </p:sp>
    </p:spTree>
    <p:extLst>
      <p:ext uri="{BB962C8B-B14F-4D97-AF65-F5344CB8AC3E}">
        <p14:creationId xmlns:p14="http://schemas.microsoft.com/office/powerpoint/2010/main" val="169848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t="21415" b="22335"/>
          <a:stretch/>
        </p:blipFill>
        <p:spPr>
          <a:xfrm>
            <a:off x="20" y="10"/>
            <a:ext cx="12191980" cy="6857990"/>
          </a:xfrm>
          <a:prstGeom prst="rect">
            <a:avLst/>
          </a:prstGeom>
          <a:solidFill>
            <a:schemeClr val="accent1">
              <a:lumMod val="20000"/>
              <a:lumOff val="80000"/>
            </a:schemeClr>
          </a:solidFill>
        </p:spPr>
      </p:pic>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1" y="0"/>
            <a:ext cx="12007517" cy="1144589"/>
          </a:xfrm>
          <a:solidFill>
            <a:schemeClr val="accent1">
              <a:lumMod val="20000"/>
              <a:lumOff val="80000"/>
            </a:schemeClr>
          </a:solidFill>
        </p:spPr>
        <p:txBody>
          <a:bodyPr>
            <a:normAutofit/>
          </a:bodyPr>
          <a:lstStyle/>
          <a:p>
            <a:r>
              <a:rPr lang="en-GB" sz="5400" b="1" dirty="0">
                <a:latin typeface="+mn-lt"/>
              </a:rPr>
              <a:t> </a:t>
            </a:r>
            <a:r>
              <a:rPr lang="en-GB" sz="5400" b="1" dirty="0">
                <a:solidFill>
                  <a:schemeClr val="accent1"/>
                </a:solidFill>
                <a:latin typeface="+mn-lt"/>
              </a:rPr>
              <a:t>Records  </a:t>
            </a:r>
            <a:r>
              <a:rPr lang="en-GB" sz="3600" dirty="0">
                <a:solidFill>
                  <a:schemeClr val="accent1"/>
                </a:solidFill>
                <a:latin typeface="+mn-lt"/>
              </a:rPr>
              <a:t>- what can be requested?</a:t>
            </a:r>
          </a:p>
        </p:txBody>
      </p:sp>
      <p:sp>
        <p:nvSpPr>
          <p:cNvPr id="5" name="Rectangle 4" hidden="1">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17" name="Content Placeholder 8">
            <a:extLst>
              <a:ext uri="{FF2B5EF4-FFF2-40B4-BE49-F238E27FC236}">
                <a16:creationId xmlns:a16="http://schemas.microsoft.com/office/drawing/2014/main" id="{803AC62E-0244-AD39-3B95-6CDFF1CE9770}"/>
              </a:ext>
            </a:extLst>
          </p:cNvPr>
          <p:cNvGraphicFramePr>
            <a:graphicFrameLocks noGrp="1"/>
          </p:cNvGraphicFramePr>
          <p:nvPr>
            <p:ph idx="1"/>
          </p:nvPr>
        </p:nvGraphicFramePr>
        <p:xfrm>
          <a:off x="216568" y="1144589"/>
          <a:ext cx="11790948" cy="5097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2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7223185" cy="1325563"/>
          </a:xfrm>
        </p:spPr>
        <p:txBody>
          <a:bodyPr>
            <a:normAutofit/>
          </a:bodyPr>
          <a:lstStyle/>
          <a:p>
            <a:r>
              <a:rPr lang="en-GB" sz="5400" b="1" dirty="0">
                <a:solidFill>
                  <a:schemeClr val="accent1"/>
                </a:solidFill>
                <a:latin typeface="+mn-lt"/>
              </a:rPr>
              <a:t>6.3 Court Ready Records</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21" name="TextBox 15">
            <a:extLst>
              <a:ext uri="{FF2B5EF4-FFF2-40B4-BE49-F238E27FC236}">
                <a16:creationId xmlns:a16="http://schemas.microsoft.com/office/drawing/2014/main" id="{E91DCB4E-2389-DF0D-EE4F-5991E4F0397E}"/>
              </a:ext>
            </a:extLst>
          </p:cNvPr>
          <p:cNvGraphicFramePr/>
          <p:nvPr/>
        </p:nvGraphicFramePr>
        <p:xfrm>
          <a:off x="255961" y="1497295"/>
          <a:ext cx="11559308" cy="5131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69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0"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Purpose</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21" name="TextBox 15">
            <a:extLst>
              <a:ext uri="{FF2B5EF4-FFF2-40B4-BE49-F238E27FC236}">
                <a16:creationId xmlns:a16="http://schemas.microsoft.com/office/drawing/2014/main" id="{E91DCB4E-2389-DF0D-EE4F-5991E4F0397E}"/>
              </a:ext>
            </a:extLst>
          </p:cNvPr>
          <p:cNvGraphicFramePr/>
          <p:nvPr/>
        </p:nvGraphicFramePr>
        <p:xfrm>
          <a:off x="255961" y="1497295"/>
          <a:ext cx="11559308" cy="5131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64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0"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Audiences</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21" name="TextBox 15">
            <a:extLst>
              <a:ext uri="{FF2B5EF4-FFF2-40B4-BE49-F238E27FC236}">
                <a16:creationId xmlns:a16="http://schemas.microsoft.com/office/drawing/2014/main" id="{E91DCB4E-2389-DF0D-EE4F-5991E4F0397E}"/>
              </a:ext>
            </a:extLst>
          </p:cNvPr>
          <p:cNvGraphicFramePr/>
          <p:nvPr/>
        </p:nvGraphicFramePr>
        <p:xfrm>
          <a:off x="255961" y="1497295"/>
          <a:ext cx="11559308" cy="5131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nk and yellow alarm clock&#10;&#10;Description automatically generated">
            <a:extLst>
              <a:ext uri="{FF2B5EF4-FFF2-40B4-BE49-F238E27FC236}">
                <a16:creationId xmlns:a16="http://schemas.microsoft.com/office/drawing/2014/main" id="{D01F38BA-253B-C03E-2FC4-B2F973BF7E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1" y="88743"/>
            <a:ext cx="1171073" cy="1171073"/>
          </a:xfrm>
          <a:prstGeom prst="rect">
            <a:avLst/>
          </a:prstGeom>
        </p:spPr>
      </p:pic>
      <p:pic>
        <p:nvPicPr>
          <p:cNvPr id="8" name="Picture 7" descr="A calendar with red numbers&#10;&#10;Description automatically generated">
            <a:extLst>
              <a:ext uri="{FF2B5EF4-FFF2-40B4-BE49-F238E27FC236}">
                <a16:creationId xmlns:a16="http://schemas.microsoft.com/office/drawing/2014/main" id="{65FF82AD-7203-8233-2344-491EC84147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0613" y="88742"/>
            <a:ext cx="1629252" cy="1153247"/>
          </a:xfrm>
          <a:prstGeom prst="rect">
            <a:avLst/>
          </a:prstGeom>
        </p:spPr>
      </p:pic>
    </p:spTree>
    <p:extLst>
      <p:ext uri="{BB962C8B-B14F-4D97-AF65-F5344CB8AC3E}">
        <p14:creationId xmlns:p14="http://schemas.microsoft.com/office/powerpoint/2010/main" val="386926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0"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Language</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21" name="TextBox 15">
            <a:extLst>
              <a:ext uri="{FF2B5EF4-FFF2-40B4-BE49-F238E27FC236}">
                <a16:creationId xmlns:a16="http://schemas.microsoft.com/office/drawing/2014/main" id="{E91DCB4E-2389-DF0D-EE4F-5991E4F0397E}"/>
              </a:ext>
            </a:extLst>
          </p:cNvPr>
          <p:cNvGraphicFramePr/>
          <p:nvPr/>
        </p:nvGraphicFramePr>
        <p:xfrm>
          <a:off x="255961" y="1497295"/>
          <a:ext cx="11559308" cy="5131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458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Language- </a:t>
            </a:r>
            <a:r>
              <a:rPr lang="en-GB" sz="3600" dirty="0">
                <a:solidFill>
                  <a:schemeClr val="accent1"/>
                </a:solidFill>
                <a:latin typeface="+mn-lt"/>
              </a:rPr>
              <a:t>a skill to be developed</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1" name="Content Placeholder 8">
            <a:extLst>
              <a:ext uri="{FF2B5EF4-FFF2-40B4-BE49-F238E27FC236}">
                <a16:creationId xmlns:a16="http://schemas.microsoft.com/office/drawing/2014/main" id="{FABD7DFD-33D6-B005-7111-FF7D13F649F5}"/>
              </a:ext>
            </a:extLst>
          </p:cNvPr>
          <p:cNvGraphicFramePr>
            <a:graphicFrameLocks noGrp="1"/>
          </p:cNvGraphicFramePr>
          <p:nvPr>
            <p:ph idx="1"/>
          </p:nvPr>
        </p:nvGraphicFramePr>
        <p:xfrm>
          <a:off x="295275" y="1326836"/>
          <a:ext cx="11896725" cy="5312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53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264468" y="-15506"/>
            <a:ext cx="10515600" cy="1325563"/>
          </a:xfrm>
        </p:spPr>
        <p:txBody>
          <a:bodyPr>
            <a:normAutofit/>
          </a:bodyPr>
          <a:lstStyle/>
          <a:p>
            <a:r>
              <a:rPr lang="en-GB" sz="5400" b="1" dirty="0">
                <a:solidFill>
                  <a:schemeClr val="accent1"/>
                </a:solidFill>
                <a:latin typeface="+mn-lt"/>
              </a:rPr>
              <a:t>Language – </a:t>
            </a:r>
            <a:r>
              <a:rPr lang="en-GB" sz="3600" dirty="0">
                <a:solidFill>
                  <a:schemeClr val="accent1"/>
                </a:solidFill>
                <a:latin typeface="+mn-lt"/>
              </a:rPr>
              <a:t>remaining child centred</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129309" y="1651307"/>
            <a:ext cx="11957915" cy="4433581"/>
          </a:xfrm>
          <a:blipFill dpi="0" rotWithShape="1">
            <a:blip r:embed="rId4">
              <a:alphaModFix amt="20000"/>
            </a:blip>
            <a:srcRect/>
            <a:stretch>
              <a:fillRect/>
            </a:stretch>
          </a:blipFill>
        </p:spPr>
        <p:txBody>
          <a:bodyPr>
            <a:normAutofit/>
          </a:bodyPr>
          <a:lstStyle/>
          <a:p>
            <a:pPr marL="0" indent="0">
              <a:buNone/>
            </a:pPr>
            <a:endParaRPr lang="en-GB" dirty="0">
              <a:hlinkClick r:id="rId5"/>
            </a:endParaRPr>
          </a:p>
          <a:p>
            <a:pPr marL="0" indent="0">
              <a:buNone/>
            </a:pPr>
            <a:r>
              <a:rPr lang="en-GB" dirty="0"/>
              <a:t> </a:t>
            </a:r>
          </a:p>
          <a:p>
            <a:pPr marL="0" indent="0" algn="ctr">
              <a:buNone/>
            </a:pPr>
            <a:r>
              <a:rPr lang="en-GB" sz="3600" b="1" dirty="0"/>
              <a:t>Through our language, are we unconsciously reinforcing perceptions of children as making active choices in their exploitation?</a:t>
            </a:r>
          </a:p>
          <a:p>
            <a:pPr marL="0" indent="0" algn="ctr">
              <a:buNone/>
            </a:pPr>
            <a:r>
              <a:rPr lang="en-GB" sz="3600" b="1" dirty="0"/>
              <a:t>Are we using victim blaming language?</a:t>
            </a:r>
          </a:p>
          <a:p>
            <a:pPr marL="0" indent="0" algn="ctr">
              <a:buNone/>
            </a:pPr>
            <a:endParaRPr lang="en-GB" sz="4000" b="1" dirty="0"/>
          </a:p>
          <a:p>
            <a:pPr marL="0" indent="0" algn="ctr">
              <a:buNone/>
            </a:pPr>
            <a:r>
              <a:rPr lang="en-GB" sz="1800" kern="100" dirty="0">
                <a:solidFill>
                  <a:srgbClr val="999999"/>
                </a:solidFill>
                <a:effectLst/>
                <a:latin typeface="Arial" panose="020B0604020202020204" pitchFamily="34" charset="0"/>
                <a:ea typeface="Calibri" panose="020F0502020204030204" pitchFamily="34" charset="0"/>
                <a:cs typeface="Times New Roman" panose="02020603050405020304" pitchFamily="18" charset="0"/>
              </a:rPr>
              <a:t>Children’s Soc 2022 </a:t>
            </a:r>
            <a:r>
              <a:rPr lang="en-GB" sz="18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Child_Exploitation</a:t>
            </a:r>
            <a:r>
              <a:rPr lang="en-GB"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a:t>
            </a:r>
            <a:r>
              <a:rPr lang="en-GB" sz="18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Appropriate_Language_Guide</a:t>
            </a:r>
            <a:r>
              <a:rPr lang="en-GB"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2022.pdf (childrenssociety.org.uk)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GB" sz="4000" b="1" dirty="0"/>
          </a:p>
        </p:txBody>
      </p:sp>
    </p:spTree>
    <p:extLst>
      <p:ext uri="{BB962C8B-B14F-4D97-AF65-F5344CB8AC3E}">
        <p14:creationId xmlns:p14="http://schemas.microsoft.com/office/powerpoint/2010/main" val="156913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A5629A6-E48A-46A3-A900-D83C33776F64}"/>
              </a:ext>
            </a:extLst>
          </p:cNvPr>
          <p:cNvSpPr txBox="1"/>
          <p:nvPr/>
        </p:nvSpPr>
        <p:spPr>
          <a:xfrm>
            <a:off x="2490036" y="112182"/>
            <a:ext cx="6653027" cy="99700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latin typeface="Calibri"/>
                <a:ea typeface="+mj-ea"/>
                <a:cs typeface="Calibri"/>
              </a:rPr>
              <a:t>What is professional curiosity? Just a ‘buzz term?</a:t>
            </a:r>
            <a:r>
              <a:rPr lang="en-US" sz="4400" b="1" dirty="0">
                <a:latin typeface="Calibri"/>
                <a:ea typeface="+mj-ea"/>
                <a:cs typeface="Calibri"/>
              </a:rPr>
              <a:t> </a:t>
            </a:r>
          </a:p>
          <a:p>
            <a:pPr>
              <a:lnSpc>
                <a:spcPct val="90000"/>
              </a:lnSpc>
              <a:spcBef>
                <a:spcPct val="0"/>
              </a:spcBef>
              <a:spcAft>
                <a:spcPts val="600"/>
              </a:spcAft>
            </a:pPr>
            <a:endParaRPr lang="en-US" sz="4400" kern="1200" dirty="0">
              <a:latin typeface="Rockwell" panose="02060603020205020403" pitchFamily="18" charset="0"/>
              <a:ea typeface="+mj-ea"/>
              <a:cs typeface="+mj-cs"/>
            </a:endParaRPr>
          </a:p>
        </p:txBody>
      </p:sp>
      <p:sp>
        <p:nvSpPr>
          <p:cNvPr id="22" name="TextBox 5">
            <a:extLst>
              <a:ext uri="{FF2B5EF4-FFF2-40B4-BE49-F238E27FC236}">
                <a16:creationId xmlns:a16="http://schemas.microsoft.com/office/drawing/2014/main" id="{9292284F-E806-45A1-9DC8-26D1142E5CDF}"/>
              </a:ext>
            </a:extLst>
          </p:cNvPr>
          <p:cNvSpPr txBox="1"/>
          <p:nvPr/>
        </p:nvSpPr>
        <p:spPr>
          <a:xfrm>
            <a:off x="838200" y="1333938"/>
            <a:ext cx="10515600" cy="365653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400"/>
          </a:p>
        </p:txBody>
      </p:sp>
      <p:pic>
        <p:nvPicPr>
          <p:cNvPr id="4" name="Content Placeholder 4" descr="A logo with a black background&#10;&#10;Description automatically generated">
            <a:extLst>
              <a:ext uri="{FF2B5EF4-FFF2-40B4-BE49-F238E27FC236}">
                <a16:creationId xmlns:a16="http://schemas.microsoft.com/office/drawing/2014/main" id="{8B099310-05B1-6F33-4D91-7797FB0DB4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6" y="-138046"/>
            <a:ext cx="1733550" cy="1857375"/>
          </a:xfrm>
        </p:spPr>
      </p:pic>
      <p:pic>
        <p:nvPicPr>
          <p:cNvPr id="5" name="Picture 4" descr="Columbo (Series) - TV Tropes">
            <a:extLst>
              <a:ext uri="{FF2B5EF4-FFF2-40B4-BE49-F238E27FC236}">
                <a16:creationId xmlns:a16="http://schemas.microsoft.com/office/drawing/2014/main" id="{1412DC96-0D1B-FFB8-5353-576A7D3DF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48660">
            <a:off x="866592" y="1240508"/>
            <a:ext cx="2892418" cy="466933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Luther season 6: Release date, cast, plot, trailer, Netflix availability -  Mirror Online">
            <a:extLst>
              <a:ext uri="{FF2B5EF4-FFF2-40B4-BE49-F238E27FC236}">
                <a16:creationId xmlns:a16="http://schemas.microsoft.com/office/drawing/2014/main" id="{B93158E6-0A27-4E30-E8E5-B94BC39F9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046" y="1060122"/>
            <a:ext cx="2285198" cy="2708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essica Fletcher | Character-community Wiki | Fandom">
            <a:extLst>
              <a:ext uri="{FF2B5EF4-FFF2-40B4-BE49-F238E27FC236}">
                <a16:creationId xmlns:a16="http://schemas.microsoft.com/office/drawing/2014/main" id="{8C42BB48-2C34-906B-5D56-9379EA7ED9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29195">
            <a:off x="3352368" y="2726262"/>
            <a:ext cx="1952094" cy="307102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A person with curly hair wearing a black coat&#10;&#10;Description automatically generated">
            <a:extLst>
              <a:ext uri="{FF2B5EF4-FFF2-40B4-BE49-F238E27FC236}">
                <a16:creationId xmlns:a16="http://schemas.microsoft.com/office/drawing/2014/main" id="{9C8661BA-0C41-7796-A861-6625403377E7}"/>
              </a:ext>
            </a:extLst>
          </p:cNvPr>
          <p:cNvPicPr>
            <a:picLocks noChangeAspect="1"/>
          </p:cNvPicPr>
          <p:nvPr/>
        </p:nvPicPr>
        <p:blipFill>
          <a:blip r:embed="rId7"/>
          <a:stretch>
            <a:fillRect/>
          </a:stretch>
        </p:blipFill>
        <p:spPr>
          <a:xfrm>
            <a:off x="2315514" y="3043975"/>
            <a:ext cx="1143000" cy="1714500"/>
          </a:xfrm>
          <a:prstGeom prst="rect">
            <a:avLst/>
          </a:prstGeom>
        </p:spPr>
      </p:pic>
      <p:pic>
        <p:nvPicPr>
          <p:cNvPr id="12" name="Picture 11" descr="A person in a suit with his hands up&#10;&#10;Description automatically generated">
            <a:extLst>
              <a:ext uri="{FF2B5EF4-FFF2-40B4-BE49-F238E27FC236}">
                <a16:creationId xmlns:a16="http://schemas.microsoft.com/office/drawing/2014/main" id="{71690314-B528-6C6E-BF19-CAA7C67C9BAF}"/>
              </a:ext>
            </a:extLst>
          </p:cNvPr>
          <p:cNvPicPr>
            <a:picLocks noChangeAspect="1"/>
          </p:cNvPicPr>
          <p:nvPr/>
        </p:nvPicPr>
        <p:blipFill>
          <a:blip r:embed="rId8"/>
          <a:stretch>
            <a:fillRect/>
          </a:stretch>
        </p:blipFill>
        <p:spPr>
          <a:xfrm>
            <a:off x="2143661" y="4922144"/>
            <a:ext cx="1991128" cy="1371064"/>
          </a:xfrm>
          <a:prstGeom prst="rect">
            <a:avLst/>
          </a:prstGeom>
        </p:spPr>
      </p:pic>
      <p:pic>
        <p:nvPicPr>
          <p:cNvPr id="14" name="Picture 13" descr="A person with a beard&#10;&#10;Description automatically generated">
            <a:extLst>
              <a:ext uri="{FF2B5EF4-FFF2-40B4-BE49-F238E27FC236}">
                <a16:creationId xmlns:a16="http://schemas.microsoft.com/office/drawing/2014/main" id="{7913E06A-345D-ABF4-4907-B25E03433A18}"/>
              </a:ext>
            </a:extLst>
          </p:cNvPr>
          <p:cNvPicPr>
            <a:picLocks noChangeAspect="1"/>
          </p:cNvPicPr>
          <p:nvPr/>
        </p:nvPicPr>
        <p:blipFill rotWithShape="1">
          <a:blip r:embed="rId9"/>
          <a:srcRect r="39216" b="694"/>
          <a:stretch/>
        </p:blipFill>
        <p:spPr>
          <a:xfrm>
            <a:off x="302653" y="4664432"/>
            <a:ext cx="1667439" cy="1532336"/>
          </a:xfrm>
          <a:prstGeom prst="rect">
            <a:avLst/>
          </a:prstGeom>
        </p:spPr>
      </p:pic>
      <p:sp>
        <p:nvSpPr>
          <p:cNvPr id="15" name="TextBox 14">
            <a:extLst>
              <a:ext uri="{FF2B5EF4-FFF2-40B4-BE49-F238E27FC236}">
                <a16:creationId xmlns:a16="http://schemas.microsoft.com/office/drawing/2014/main" id="{5FDCC54E-C652-C10A-F2B0-197C6746DF79}"/>
              </a:ext>
            </a:extLst>
          </p:cNvPr>
          <p:cNvSpPr txBox="1"/>
          <p:nvPr/>
        </p:nvSpPr>
        <p:spPr>
          <a:xfrm>
            <a:off x="5723689" y="668732"/>
            <a:ext cx="6241959" cy="60126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It is the </a:t>
            </a:r>
            <a:r>
              <a:rPr lang="en-GB" b="1">
                <a:ea typeface="Calibri"/>
                <a:cs typeface="Calibri"/>
              </a:rPr>
              <a:t>capacity </a:t>
            </a:r>
            <a:r>
              <a:rPr lang="en-GB">
                <a:ea typeface="Calibri"/>
                <a:cs typeface="Calibri"/>
              </a:rPr>
              <a:t>and </a:t>
            </a:r>
            <a:r>
              <a:rPr lang="en-GB" b="1">
                <a:ea typeface="Calibri"/>
                <a:cs typeface="Calibri"/>
              </a:rPr>
              <a:t>communication skill</a:t>
            </a:r>
            <a:r>
              <a:rPr lang="en-GB">
                <a:ea typeface="Calibri"/>
                <a:cs typeface="Calibri"/>
              </a:rPr>
              <a:t> to explore and understand what is happening within a family rather than making assumptions or accepting things at face value. </a:t>
            </a:r>
            <a:r>
              <a:rPr lang="en-GB">
                <a:solidFill>
                  <a:srgbClr val="808080"/>
                </a:solidFill>
                <a:ea typeface="Calibri"/>
                <a:cs typeface="Calibri"/>
              </a:rPr>
              <a:t>​</a:t>
            </a:r>
          </a:p>
          <a:p>
            <a:endParaRPr lang="en-GB">
              <a:solidFill>
                <a:srgbClr val="808080"/>
              </a:solidFill>
              <a:ea typeface="Calibri"/>
              <a:cs typeface="Calibri"/>
            </a:endParaRPr>
          </a:p>
          <a:p>
            <a:pPr>
              <a:lnSpc>
                <a:spcPct val="112000"/>
              </a:lnSpc>
              <a:spcAft>
                <a:spcPts val="80"/>
              </a:spcAft>
            </a:pPr>
            <a:r>
              <a:rPr lang="en-GB">
                <a:solidFill>
                  <a:srgbClr val="000000"/>
                </a:solidFill>
                <a:ea typeface="Calibri"/>
                <a:cs typeface="Calibri"/>
              </a:rPr>
              <a:t>It is a combination of looking, listening, asking direct questions, checking out and reflecting on information received. </a:t>
            </a:r>
            <a:endParaRPr lang="en-GB">
              <a:solidFill>
                <a:srgbClr val="808080"/>
              </a:solidFill>
              <a:ea typeface="Calibri"/>
              <a:cs typeface="Calibri"/>
            </a:endParaRPr>
          </a:p>
          <a:p>
            <a:pPr>
              <a:lnSpc>
                <a:spcPct val="112000"/>
              </a:lnSpc>
              <a:spcAft>
                <a:spcPts val="210"/>
              </a:spcAft>
            </a:pPr>
            <a:r>
              <a:rPr lang="en-GB">
                <a:solidFill>
                  <a:srgbClr val="000000"/>
                </a:solidFill>
                <a:ea typeface="Calibri"/>
                <a:cs typeface="Calibri"/>
              </a:rPr>
              <a:t>It means: </a:t>
            </a:r>
            <a:endParaRPr lang="en-GB">
              <a:solidFill>
                <a:srgbClr val="808080"/>
              </a:solidFill>
              <a:ea typeface="Calibri"/>
              <a:cs typeface="Calibri"/>
            </a:endParaRPr>
          </a:p>
          <a:p>
            <a:pPr marL="342900" indent="-342900">
              <a:lnSpc>
                <a:spcPct val="112000"/>
              </a:lnSpc>
              <a:spcAft>
                <a:spcPts val="210"/>
              </a:spcAft>
              <a:buFont typeface="Arial,Sans-Serif"/>
              <a:buChar char="•"/>
            </a:pPr>
            <a:r>
              <a:rPr lang="en-GB">
                <a:solidFill>
                  <a:srgbClr val="000000"/>
                </a:solidFill>
                <a:ea typeface="Calibri"/>
                <a:cs typeface="Calibri"/>
              </a:rPr>
              <a:t>testing out your professional hypothesis and </a:t>
            </a:r>
            <a:r>
              <a:rPr lang="en-GB" b="1">
                <a:solidFill>
                  <a:srgbClr val="000000"/>
                </a:solidFill>
                <a:ea typeface="Calibri"/>
                <a:cs typeface="Calibri"/>
              </a:rPr>
              <a:t>not making assumptions</a:t>
            </a:r>
            <a:endParaRPr lang="en-US">
              <a:solidFill>
                <a:srgbClr val="808080"/>
              </a:solidFill>
              <a:ea typeface="Calibri"/>
              <a:cs typeface="Calibri"/>
            </a:endParaRPr>
          </a:p>
          <a:p>
            <a:pPr marL="342900" indent="-342900">
              <a:lnSpc>
                <a:spcPct val="112000"/>
              </a:lnSpc>
              <a:spcAft>
                <a:spcPts val="210"/>
              </a:spcAft>
              <a:buFont typeface="Arial,Sans-Serif"/>
              <a:buChar char="•"/>
            </a:pPr>
            <a:r>
              <a:rPr lang="en-GB" b="1">
                <a:solidFill>
                  <a:srgbClr val="000000"/>
                </a:solidFill>
                <a:ea typeface="Calibri"/>
                <a:cs typeface="Calibri"/>
              </a:rPr>
              <a:t>triangulating</a:t>
            </a:r>
            <a:r>
              <a:rPr lang="en-GB">
                <a:solidFill>
                  <a:srgbClr val="000000"/>
                </a:solidFill>
                <a:ea typeface="Calibri"/>
                <a:cs typeface="Calibri"/>
              </a:rPr>
              <a:t> </a:t>
            </a:r>
            <a:r>
              <a:rPr lang="en-GB" b="1">
                <a:solidFill>
                  <a:srgbClr val="000000"/>
                </a:solidFill>
                <a:ea typeface="Calibri"/>
                <a:cs typeface="Calibri"/>
              </a:rPr>
              <a:t>information</a:t>
            </a:r>
            <a:r>
              <a:rPr lang="en-GB">
                <a:solidFill>
                  <a:srgbClr val="000000"/>
                </a:solidFill>
                <a:ea typeface="Calibri"/>
                <a:cs typeface="Calibri"/>
              </a:rPr>
              <a:t> from different sources to gain a better understanding of individuals and family functioning</a:t>
            </a:r>
            <a:endParaRPr lang="en-US">
              <a:solidFill>
                <a:srgbClr val="808080"/>
              </a:solidFill>
              <a:ea typeface="Calibri"/>
              <a:cs typeface="Calibri"/>
            </a:endParaRPr>
          </a:p>
          <a:p>
            <a:pPr marL="342900" indent="-342900">
              <a:lnSpc>
                <a:spcPct val="112000"/>
              </a:lnSpc>
              <a:spcAft>
                <a:spcPts val="210"/>
              </a:spcAft>
              <a:buFont typeface="Arial,Sans-Serif"/>
              <a:buChar char="•"/>
            </a:pPr>
            <a:r>
              <a:rPr lang="en-GB">
                <a:solidFill>
                  <a:srgbClr val="000000"/>
                </a:solidFill>
                <a:ea typeface="Calibri"/>
                <a:cs typeface="Calibri"/>
              </a:rPr>
              <a:t>getting an understanding of individuals’ and families history which in turn may inform the future </a:t>
            </a:r>
            <a:endParaRPr lang="en-US">
              <a:solidFill>
                <a:srgbClr val="808080"/>
              </a:solidFill>
              <a:ea typeface="Calibri"/>
              <a:cs typeface="Calibri"/>
            </a:endParaRPr>
          </a:p>
          <a:p>
            <a:pPr marL="342900" indent="-342900">
              <a:lnSpc>
                <a:spcPct val="112000"/>
              </a:lnSpc>
              <a:spcAft>
                <a:spcPts val="210"/>
              </a:spcAft>
              <a:buFont typeface="Arial,Sans-Serif"/>
              <a:buChar char="•"/>
            </a:pPr>
            <a:r>
              <a:rPr lang="en-GB">
                <a:solidFill>
                  <a:srgbClr val="000000"/>
                </a:solidFill>
                <a:ea typeface="Calibri"/>
                <a:cs typeface="Calibri"/>
              </a:rPr>
              <a:t>obtaining multiple sources of information and not accepting a single set of details you are given at face value</a:t>
            </a:r>
            <a:endParaRPr lang="en-US">
              <a:solidFill>
                <a:srgbClr val="808080"/>
              </a:solidFill>
              <a:ea typeface="Calibri"/>
              <a:cs typeface="Calibri"/>
            </a:endParaRPr>
          </a:p>
          <a:p>
            <a:pPr marL="342900" indent="-342900">
              <a:lnSpc>
                <a:spcPct val="112000"/>
              </a:lnSpc>
              <a:spcAft>
                <a:spcPts val="210"/>
              </a:spcAft>
              <a:buFont typeface="Arial,Sans-Serif"/>
              <a:buChar char="•"/>
            </a:pPr>
            <a:r>
              <a:rPr lang="en-GB">
                <a:solidFill>
                  <a:srgbClr val="000000"/>
                </a:solidFill>
                <a:ea typeface="Calibri"/>
                <a:cs typeface="Calibri"/>
              </a:rPr>
              <a:t>having an awareness of your </a:t>
            </a:r>
            <a:r>
              <a:rPr lang="en-GB" b="1">
                <a:solidFill>
                  <a:srgbClr val="000000"/>
                </a:solidFill>
                <a:ea typeface="Calibri"/>
                <a:cs typeface="Calibri"/>
              </a:rPr>
              <a:t>own personal bias </a:t>
            </a:r>
            <a:r>
              <a:rPr lang="en-GB">
                <a:solidFill>
                  <a:srgbClr val="000000"/>
                </a:solidFill>
                <a:ea typeface="Calibri"/>
                <a:cs typeface="Calibri"/>
              </a:rPr>
              <a:t>and how that affects how you see those you are working with  </a:t>
            </a:r>
            <a:endParaRPr lang="en-GB">
              <a:solidFill>
                <a:srgbClr val="808080"/>
              </a:solidFill>
              <a:ea typeface="Calibri"/>
              <a:cs typeface="Calibri"/>
            </a:endParaRPr>
          </a:p>
          <a:p>
            <a:pPr>
              <a:lnSpc>
                <a:spcPct val="112000"/>
              </a:lnSpc>
              <a:spcAft>
                <a:spcPts val="210"/>
              </a:spcAft>
            </a:pPr>
            <a:endParaRPr lang="en-GB" b="1">
              <a:solidFill>
                <a:srgbClr val="000000"/>
              </a:solidFill>
              <a:ea typeface="Calibri"/>
              <a:cs typeface="Calibri"/>
            </a:endParaRPr>
          </a:p>
          <a:p>
            <a:endParaRPr lang="en-GB">
              <a:solidFill>
                <a:srgbClr val="808080"/>
              </a:solidFill>
              <a:ea typeface="Calibri"/>
              <a:cs typeface="Calibri"/>
            </a:endParaRPr>
          </a:p>
        </p:txBody>
      </p:sp>
    </p:spTree>
    <p:extLst>
      <p:ext uri="{BB962C8B-B14F-4D97-AF65-F5344CB8AC3E}">
        <p14:creationId xmlns:p14="http://schemas.microsoft.com/office/powerpoint/2010/main" val="1660564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129309" y="79776"/>
            <a:ext cx="10515600" cy="1325563"/>
          </a:xfrm>
        </p:spPr>
        <p:txBody>
          <a:bodyPr>
            <a:normAutofit/>
          </a:bodyPr>
          <a:lstStyle/>
          <a:p>
            <a:r>
              <a:rPr lang="en-GB" sz="5400" b="1" dirty="0">
                <a:solidFill>
                  <a:schemeClr val="accent1"/>
                </a:solidFill>
                <a:latin typeface="+mn-lt"/>
              </a:rPr>
              <a:t>Language –</a:t>
            </a:r>
            <a:r>
              <a:rPr lang="en-GB" sz="3600" b="1" dirty="0">
                <a:solidFill>
                  <a:schemeClr val="accent1"/>
                </a:solidFill>
                <a:latin typeface="+mn-lt"/>
              </a:rPr>
              <a:t> </a:t>
            </a:r>
            <a:r>
              <a:rPr lang="en-GB" sz="3600" dirty="0">
                <a:solidFill>
                  <a:schemeClr val="accent1"/>
                </a:solidFill>
                <a:latin typeface="+mn-lt"/>
              </a:rPr>
              <a:t>‘Disclosure’ vs ‘Allegation’</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
        <p:nvSpPr>
          <p:cNvPr id="9" name="Content Placeholder 8">
            <a:extLst>
              <a:ext uri="{FF2B5EF4-FFF2-40B4-BE49-F238E27FC236}">
                <a16:creationId xmlns:a16="http://schemas.microsoft.com/office/drawing/2014/main" id="{00CC9631-9CF4-8B5E-F554-EA75EF1089CE}"/>
              </a:ext>
            </a:extLst>
          </p:cNvPr>
          <p:cNvSpPr>
            <a:spLocks noGrp="1"/>
          </p:cNvSpPr>
          <p:nvPr>
            <p:ph idx="1"/>
          </p:nvPr>
        </p:nvSpPr>
        <p:spPr>
          <a:xfrm>
            <a:off x="129309" y="1651307"/>
            <a:ext cx="11957915" cy="4433581"/>
          </a:xfrm>
          <a:blipFill dpi="0" rotWithShape="1">
            <a:blip r:embed="rId4">
              <a:alphaModFix amt="20000"/>
            </a:blip>
            <a:srcRect/>
            <a:stretch>
              <a:fillRect/>
            </a:stretch>
          </a:blipFill>
        </p:spPr>
        <p:txBody>
          <a:bodyPr/>
          <a:lstStyle/>
          <a:p>
            <a:pPr marL="0" indent="0">
              <a:buNone/>
            </a:pPr>
            <a:endParaRPr lang="en-GB" dirty="0">
              <a:hlinkClick r:id="rId5"/>
            </a:endParaRPr>
          </a:p>
          <a:p>
            <a:pPr marL="0" indent="0">
              <a:buNone/>
            </a:pPr>
            <a:r>
              <a:rPr lang="en-GB" dirty="0"/>
              <a:t> </a:t>
            </a:r>
          </a:p>
          <a:p>
            <a:pPr marL="0" indent="0" algn="ctr">
              <a:buNone/>
            </a:pPr>
            <a:r>
              <a:rPr lang="en-GB" sz="3600" b="1" dirty="0"/>
              <a:t>Why should we avoid using the word</a:t>
            </a:r>
          </a:p>
          <a:p>
            <a:pPr marL="0" indent="0" algn="ctr">
              <a:buNone/>
            </a:pPr>
            <a:r>
              <a:rPr lang="en-GB" sz="3600" b="1" dirty="0"/>
              <a:t> ‘disclosure’ </a:t>
            </a:r>
          </a:p>
          <a:p>
            <a:pPr marL="0" indent="0" algn="ctr">
              <a:buNone/>
            </a:pPr>
            <a:r>
              <a:rPr lang="en-GB" sz="3600" b="1" dirty="0"/>
              <a:t>in report/account writing?</a:t>
            </a:r>
          </a:p>
        </p:txBody>
      </p:sp>
    </p:spTree>
    <p:extLst>
      <p:ext uri="{BB962C8B-B14F-4D97-AF65-F5344CB8AC3E}">
        <p14:creationId xmlns:p14="http://schemas.microsoft.com/office/powerpoint/2010/main" val="280697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Decision rationale</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1" name="Content Placeholder 8">
            <a:extLst>
              <a:ext uri="{FF2B5EF4-FFF2-40B4-BE49-F238E27FC236}">
                <a16:creationId xmlns:a16="http://schemas.microsoft.com/office/drawing/2014/main" id="{47F18EB7-55FC-5082-584B-2680C4A9843A}"/>
              </a:ext>
            </a:extLst>
          </p:cNvPr>
          <p:cNvGraphicFramePr>
            <a:graphicFrameLocks noGrp="1"/>
          </p:cNvGraphicFramePr>
          <p:nvPr>
            <p:ph idx="1"/>
          </p:nvPr>
        </p:nvGraphicFramePr>
        <p:xfrm>
          <a:off x="193964" y="1651307"/>
          <a:ext cx="11893260" cy="4433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030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04777" y="-7116"/>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Quality Assurance </a:t>
            </a:r>
            <a:r>
              <a:rPr lang="en-GB" sz="3600" dirty="0">
                <a:solidFill>
                  <a:schemeClr val="accent1"/>
                </a:solidFill>
                <a:latin typeface="+mn-lt"/>
              </a:rPr>
              <a:t>– getting better</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13" name="Content Placeholder 8">
            <a:extLst>
              <a:ext uri="{FF2B5EF4-FFF2-40B4-BE49-F238E27FC236}">
                <a16:creationId xmlns:a16="http://schemas.microsoft.com/office/drawing/2014/main" id="{FDABD0DD-BE7E-A3E5-7544-83F5394BEC37}"/>
              </a:ext>
            </a:extLst>
          </p:cNvPr>
          <p:cNvGraphicFramePr>
            <a:graphicFrameLocks noGrp="1"/>
          </p:cNvGraphicFramePr>
          <p:nvPr>
            <p:ph idx="1"/>
          </p:nvPr>
        </p:nvGraphicFramePr>
        <p:xfrm>
          <a:off x="481584" y="1733550"/>
          <a:ext cx="1160564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9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sp>
        <p:nvSpPr>
          <p:cNvPr id="3" name="Rectangle 2">
            <a:extLst>
              <a:ext uri="{FF2B5EF4-FFF2-40B4-BE49-F238E27FC236}">
                <a16:creationId xmlns:a16="http://schemas.microsoft.com/office/drawing/2014/main" id="{3560CFD8-FEA6-26E7-E53D-64CF444610C7}"/>
              </a:ext>
            </a:extLst>
          </p:cNvPr>
          <p:cNvSpPr/>
          <p:nvPr/>
        </p:nvSpPr>
        <p:spPr>
          <a:xfrm>
            <a:off x="9836727" y="609600"/>
            <a:ext cx="1810328" cy="11822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Mat Logo</a:t>
            </a:r>
          </a:p>
        </p:txBody>
      </p:sp>
      <p:pic>
        <p:nvPicPr>
          <p:cNvPr id="5" name="Picture 4" descr="A blue sign with white text&#10;&#10;Description automatically generated">
            <a:extLst>
              <a:ext uri="{FF2B5EF4-FFF2-40B4-BE49-F238E27FC236}">
                <a16:creationId xmlns:a16="http://schemas.microsoft.com/office/drawing/2014/main" id="{A05CBEF5-32A6-A881-A5A2-29E61D3C4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9237" y="293705"/>
            <a:ext cx="2377803" cy="1585202"/>
          </a:xfrm>
          <a:prstGeom prst="rect">
            <a:avLst/>
          </a:prstGeom>
        </p:spPr>
      </p:pic>
    </p:spTree>
    <p:extLst>
      <p:ext uri="{BB962C8B-B14F-4D97-AF65-F5344CB8AC3E}">
        <p14:creationId xmlns:p14="http://schemas.microsoft.com/office/powerpoint/2010/main" val="344556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ownload HD Torn Paper Texture Png - Tree Transparent PNG Image -  NicePNG.com">
            <a:extLst>
              <a:ext uri="{FF2B5EF4-FFF2-40B4-BE49-F238E27FC236}">
                <a16:creationId xmlns:a16="http://schemas.microsoft.com/office/drawing/2014/main" id="{A9A86F2E-8F06-1B7F-4821-3334ADE1C467}"/>
              </a:ext>
            </a:extLst>
          </p:cNvPr>
          <p:cNvPicPr>
            <a:picLocks noChangeAspect="1" noChangeArrowheads="1"/>
          </p:cNvPicPr>
          <p:nvPr/>
        </p:nvPicPr>
        <p:blipFill rotWithShape="1">
          <a:blip r:embed="rId3" cstate="hqprint">
            <a:lum bright="70000" contrast="-70000"/>
            <a:extLst>
              <a:ext uri="{28A0092B-C50C-407E-A947-70E740481C1C}">
                <a14:useLocalDpi xmlns:a14="http://schemas.microsoft.com/office/drawing/2010/main"/>
              </a:ext>
            </a:extLst>
          </a:blip>
          <a:srcRect/>
          <a:stretch/>
        </p:blipFill>
        <p:spPr bwMode="auto">
          <a:xfrm rot="10800000">
            <a:off x="45950" y="4523935"/>
            <a:ext cx="6029456" cy="930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5">
            <a:extLst>
              <a:ext uri="{FF2B5EF4-FFF2-40B4-BE49-F238E27FC236}">
                <a16:creationId xmlns:a16="http://schemas.microsoft.com/office/drawing/2014/main" id="{9292284F-E806-45A1-9DC8-26D1142E5CDF}"/>
              </a:ext>
            </a:extLst>
          </p:cNvPr>
          <p:cNvSpPr txBox="1"/>
          <p:nvPr/>
        </p:nvSpPr>
        <p:spPr>
          <a:xfrm>
            <a:off x="838200" y="1333938"/>
            <a:ext cx="10515600" cy="365653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400"/>
          </a:p>
        </p:txBody>
      </p:sp>
      <p:sp>
        <p:nvSpPr>
          <p:cNvPr id="10" name="TextBox 9">
            <a:extLst>
              <a:ext uri="{FF2B5EF4-FFF2-40B4-BE49-F238E27FC236}">
                <a16:creationId xmlns:a16="http://schemas.microsoft.com/office/drawing/2014/main" id="{9A5629A6-E48A-46A3-A900-D83C33776F64}"/>
              </a:ext>
            </a:extLst>
          </p:cNvPr>
          <p:cNvSpPr txBox="1"/>
          <p:nvPr/>
        </p:nvSpPr>
        <p:spPr>
          <a:xfrm>
            <a:off x="2570981" y="517633"/>
            <a:ext cx="5116229" cy="93013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latin typeface="Calibri"/>
                <a:ea typeface="+mj-ea"/>
                <a:cs typeface="Calibri"/>
              </a:rPr>
              <a:t>It’s acutely real…</a:t>
            </a:r>
          </a:p>
          <a:p>
            <a:pPr>
              <a:lnSpc>
                <a:spcPct val="90000"/>
              </a:lnSpc>
              <a:spcBef>
                <a:spcPct val="0"/>
              </a:spcBef>
              <a:spcAft>
                <a:spcPts val="600"/>
              </a:spcAft>
            </a:pPr>
            <a:endParaRPr lang="en-US" sz="4400" kern="1200">
              <a:latin typeface="Rockwell" panose="02060603020205020403" pitchFamily="18" charset="0"/>
              <a:ea typeface="+mj-ea"/>
              <a:cs typeface="+mj-cs"/>
            </a:endParaRPr>
          </a:p>
        </p:txBody>
      </p:sp>
      <p:sp>
        <p:nvSpPr>
          <p:cNvPr id="2" name="TextBox 1">
            <a:extLst>
              <a:ext uri="{FF2B5EF4-FFF2-40B4-BE49-F238E27FC236}">
                <a16:creationId xmlns:a16="http://schemas.microsoft.com/office/drawing/2014/main" id="{BC27CD53-998C-4E88-9C44-3BA6CD70CFF8}"/>
              </a:ext>
            </a:extLst>
          </p:cNvPr>
          <p:cNvSpPr txBox="1"/>
          <p:nvPr/>
        </p:nvSpPr>
        <p:spPr>
          <a:xfrm>
            <a:off x="8197754" y="-470987"/>
            <a:ext cx="6143881" cy="367280"/>
          </a:xfrm>
          <a:prstGeom prst="rect">
            <a:avLst/>
          </a:prstGeom>
          <a:noFill/>
        </p:spPr>
        <p:txBody>
          <a:bodyPr wrap="square" rtlCol="0">
            <a:spAutoFit/>
          </a:bodyPr>
          <a:lstStyle/>
          <a:p>
            <a:pPr marL="6350" indent="-6350">
              <a:lnSpc>
                <a:spcPct val="103000"/>
              </a:lnSpc>
              <a:spcAft>
                <a:spcPts val="920"/>
              </a:spcAft>
            </a:pPr>
            <a:endParaRPr lang="en-GB" sz="1800" u="none" strike="noStrike">
              <a:solidFill>
                <a:srgbClr val="000000"/>
              </a:solidFill>
              <a:effectLst/>
              <a:uFill>
                <a:solidFill>
                  <a:srgbClr val="000000"/>
                </a:solidFill>
              </a:uFill>
              <a:ea typeface="Arial" panose="020B0604020202020204" pitchFamily="34" charset="0"/>
              <a:cs typeface="Arial" panose="020B0604020202020204" pitchFamily="34" charset="0"/>
            </a:endParaRPr>
          </a:p>
        </p:txBody>
      </p:sp>
      <p:pic>
        <p:nvPicPr>
          <p:cNvPr id="7" name="Picture 2" descr="The Guardian: NGOs criticise the Egyptian govt and UN over Cop27 |  EgyptWatch">
            <a:extLst>
              <a:ext uri="{FF2B5EF4-FFF2-40B4-BE49-F238E27FC236}">
                <a16:creationId xmlns:a16="http://schemas.microsoft.com/office/drawing/2014/main" id="{842051D6-3360-44BB-93AF-B46BA3B1A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556" y="0"/>
            <a:ext cx="3117376"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HD Torn Paper Texture Png - Tree Transparent PNG Image -  NicePNG.com">
            <a:extLst>
              <a:ext uri="{FF2B5EF4-FFF2-40B4-BE49-F238E27FC236}">
                <a16:creationId xmlns:a16="http://schemas.microsoft.com/office/drawing/2014/main" id="{43FBEA42-3E96-4E53-9371-2A339AF288A1}"/>
              </a:ext>
            </a:extLst>
          </p:cNvPr>
          <p:cNvPicPr>
            <a:picLocks noChangeAspect="1" noChangeArrowheads="1"/>
          </p:cNvPicPr>
          <p:nvPr/>
        </p:nvPicPr>
        <p:blipFill rotWithShape="1">
          <a:blip r:embed="rId3" cstate="hqprint">
            <a:lum bright="70000" contrast="-70000"/>
            <a:extLst>
              <a:ext uri="{28A0092B-C50C-407E-A947-70E740481C1C}">
                <a14:useLocalDpi xmlns:a14="http://schemas.microsoft.com/office/drawing/2010/main"/>
              </a:ext>
            </a:extLst>
          </a:blip>
          <a:srcRect/>
          <a:stretch/>
        </p:blipFill>
        <p:spPr bwMode="auto">
          <a:xfrm>
            <a:off x="35652" y="1918719"/>
            <a:ext cx="6060348" cy="9301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ownload HD Torn Paper Texture Png - Tree Transparent PNG Image -  NicePNG.com">
            <a:extLst>
              <a:ext uri="{FF2B5EF4-FFF2-40B4-BE49-F238E27FC236}">
                <a16:creationId xmlns:a16="http://schemas.microsoft.com/office/drawing/2014/main" id="{B322FA61-0FA4-43A2-9376-5DFB59FFD68D}"/>
              </a:ext>
            </a:extLst>
          </p:cNvPr>
          <p:cNvPicPr>
            <a:picLocks noChangeAspect="1" noChangeArrowheads="1"/>
          </p:cNvPicPr>
          <p:nvPr/>
        </p:nvPicPr>
        <p:blipFill rotWithShape="1">
          <a:blip r:embed="rId5" cstate="hqprint">
            <a:lum bright="70000" contrast="-70000"/>
            <a:extLst>
              <a:ext uri="{28A0092B-C50C-407E-A947-70E740481C1C}">
                <a14:useLocalDpi xmlns:a14="http://schemas.microsoft.com/office/drawing/2010/main"/>
              </a:ext>
            </a:extLst>
          </a:blip>
          <a:srcRect/>
          <a:stretch/>
        </p:blipFill>
        <p:spPr bwMode="auto">
          <a:xfrm flipH="1">
            <a:off x="45949" y="2787070"/>
            <a:ext cx="6050051" cy="30987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C09BC7-ED77-4DCF-A7EB-72030FC9210E}"/>
              </a:ext>
            </a:extLst>
          </p:cNvPr>
          <p:cNvSpPr txBox="1"/>
          <p:nvPr/>
        </p:nvSpPr>
        <p:spPr>
          <a:xfrm>
            <a:off x="475987" y="2536453"/>
            <a:ext cx="5182580" cy="2831544"/>
          </a:xfrm>
          <a:prstGeom prst="rect">
            <a:avLst/>
          </a:prstGeom>
          <a:noFill/>
        </p:spPr>
        <p:txBody>
          <a:bodyPr wrap="square" lIns="91440" tIns="45720" rIns="91440" bIns="45720" rtlCol="0" anchor="t">
            <a:spAutoFit/>
          </a:bodyPr>
          <a:lstStyle/>
          <a:p>
            <a:r>
              <a:rPr lang="en-GB" sz="2000" b="1" i="1"/>
              <a:t>“There was not enough </a:t>
            </a:r>
            <a:r>
              <a:rPr lang="en-GB" sz="2000" b="1" i="1">
                <a:highlight>
                  <a:srgbClr val="FFFF00"/>
                </a:highlight>
              </a:rPr>
              <a:t>professional curiosity </a:t>
            </a:r>
            <a:r>
              <a:rPr lang="en-GB" sz="2000" b="1" i="1"/>
              <a:t>as to what else was happening to Hakeen”</a:t>
            </a:r>
          </a:p>
          <a:p>
            <a:endParaRPr lang="en-GB" sz="2000" b="1" i="1"/>
          </a:p>
          <a:p>
            <a:r>
              <a:rPr lang="en-GB" sz="2000" b="1" i="1"/>
              <a:t>“It calls for authoritative professional practice, defined as an ability to demonstrate </a:t>
            </a:r>
            <a:r>
              <a:rPr lang="en-GB" sz="2000" b="1" i="1">
                <a:highlight>
                  <a:srgbClr val="FFFF00"/>
                </a:highlight>
              </a:rPr>
              <a:t>professional curiosity</a:t>
            </a:r>
            <a:r>
              <a:rPr lang="en-GB" sz="2000" b="1" i="1"/>
              <a:t>, respectful uncertainty and being able to </a:t>
            </a:r>
            <a:r>
              <a:rPr lang="en-GB" sz="2000" b="1" i="1">
                <a:highlight>
                  <a:srgbClr val="FFFF00"/>
                </a:highlight>
              </a:rPr>
              <a:t>challenge </a:t>
            </a:r>
            <a:r>
              <a:rPr lang="en-GB" sz="2000" b="1" i="1"/>
              <a:t>parents and other professionals”</a:t>
            </a:r>
            <a:endParaRPr lang="en-GB" sz="2000" b="1" i="1">
              <a:ea typeface="Calibri"/>
              <a:cs typeface="Calibri"/>
            </a:endParaRPr>
          </a:p>
          <a:p>
            <a:endParaRPr lang="en-GB"/>
          </a:p>
        </p:txBody>
      </p:sp>
      <p:pic>
        <p:nvPicPr>
          <p:cNvPr id="3" name="Picture 2" descr="A child smiling at the camera&#10;&#10;Description automatically generated">
            <a:extLst>
              <a:ext uri="{FF2B5EF4-FFF2-40B4-BE49-F238E27FC236}">
                <a16:creationId xmlns:a16="http://schemas.microsoft.com/office/drawing/2014/main" id="{AD7E0097-EFC5-AED3-022D-3861F21B450F}"/>
              </a:ext>
            </a:extLst>
          </p:cNvPr>
          <p:cNvPicPr>
            <a:picLocks noChangeAspect="1"/>
          </p:cNvPicPr>
          <p:nvPr/>
        </p:nvPicPr>
        <p:blipFill rotWithShape="1">
          <a:blip r:embed="rId6"/>
          <a:srcRect l="19685" t="13715" r="33507" b="6247"/>
          <a:stretch/>
        </p:blipFill>
        <p:spPr>
          <a:xfrm>
            <a:off x="6661568" y="1177402"/>
            <a:ext cx="5116229" cy="4918642"/>
          </a:xfrm>
          <a:prstGeom prst="rect">
            <a:avLst/>
          </a:prstGeom>
          <a:ln>
            <a:solidFill>
              <a:schemeClr val="tx1"/>
            </a:solidFill>
          </a:ln>
        </p:spPr>
      </p:pic>
      <p:pic>
        <p:nvPicPr>
          <p:cNvPr id="6" name="Picture 5" descr="A screenshot of a computer&#10;&#10;Description automatically generated">
            <a:extLst>
              <a:ext uri="{FF2B5EF4-FFF2-40B4-BE49-F238E27FC236}">
                <a16:creationId xmlns:a16="http://schemas.microsoft.com/office/drawing/2014/main" id="{04EB248E-20FD-2E1F-0777-FD4EA4A7ADB4}"/>
              </a:ext>
            </a:extLst>
          </p:cNvPr>
          <p:cNvPicPr>
            <a:picLocks noChangeAspect="1"/>
          </p:cNvPicPr>
          <p:nvPr/>
        </p:nvPicPr>
        <p:blipFill>
          <a:blip r:embed="rId7"/>
          <a:stretch>
            <a:fillRect/>
          </a:stretch>
        </p:blipFill>
        <p:spPr>
          <a:xfrm>
            <a:off x="10747021" y="3539009"/>
            <a:ext cx="1395299" cy="1981628"/>
          </a:xfrm>
          <a:prstGeom prst="rect">
            <a:avLst/>
          </a:prstGeom>
          <a:ln>
            <a:solidFill>
              <a:schemeClr val="tx1"/>
            </a:solidFill>
          </a:ln>
        </p:spPr>
      </p:pic>
      <p:pic>
        <p:nvPicPr>
          <p:cNvPr id="5" name="Content Placeholder 4" descr="A logo with a black background&#10;&#10;Description automatically generated">
            <a:extLst>
              <a:ext uri="{FF2B5EF4-FFF2-40B4-BE49-F238E27FC236}">
                <a16:creationId xmlns:a16="http://schemas.microsoft.com/office/drawing/2014/main" id="{7E3B075B-6A96-AE5F-AB66-CA11124CA323}"/>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756" y="67899"/>
            <a:ext cx="1537902" cy="1651430"/>
          </a:xfrm>
        </p:spPr>
      </p:pic>
    </p:spTree>
    <p:extLst>
      <p:ext uri="{BB962C8B-B14F-4D97-AF65-F5344CB8AC3E}">
        <p14:creationId xmlns:p14="http://schemas.microsoft.com/office/powerpoint/2010/main" val="807794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0F214-7442-E610-4DDE-97F27B9A397B}"/>
              </a:ext>
            </a:extLst>
          </p:cNvPr>
          <p:cNvSpPr txBox="1"/>
          <p:nvPr/>
        </p:nvSpPr>
        <p:spPr>
          <a:xfrm>
            <a:off x="4057103" y="988787"/>
            <a:ext cx="7561551" cy="4216539"/>
          </a:xfrm>
          <a:prstGeom prst="rect">
            <a:avLst/>
          </a:prstGeom>
          <a:noFill/>
        </p:spPr>
        <p:txBody>
          <a:bodyPr wrap="square">
            <a:spAutoFit/>
          </a:bodyPr>
          <a:lstStyle/>
          <a:p>
            <a:r>
              <a:rPr lang="en-GB" sz="2400"/>
              <a:t>“I am 5% happy, 100% angry and 1000% scared.” </a:t>
            </a:r>
          </a:p>
          <a:p>
            <a:endParaRPr lang="en-GB" sz="2400"/>
          </a:p>
          <a:p>
            <a:r>
              <a:rPr lang="en-GB" sz="2400"/>
              <a:t>“I have not had any dinner, I sometimes have breakfast, sometimes lunch, but not during Saturdays and Sundays.” </a:t>
            </a:r>
          </a:p>
          <a:p>
            <a:endParaRPr lang="en-GB" sz="2400"/>
          </a:p>
          <a:p>
            <a:r>
              <a:rPr lang="en-GB" sz="2400"/>
              <a:t>“I don’t wash regularly as there is no money for gas and electric.” </a:t>
            </a:r>
          </a:p>
          <a:p>
            <a:endParaRPr lang="en-GB" sz="2400"/>
          </a:p>
          <a:p>
            <a:r>
              <a:rPr lang="en-GB" sz="2400"/>
              <a:t>“My mum sleeps all day, and no one takes me to school”</a:t>
            </a:r>
          </a:p>
          <a:p>
            <a:endParaRPr lang="en-GB" sz="2400"/>
          </a:p>
          <a:p>
            <a:r>
              <a:rPr lang="en-GB" sz="2400"/>
              <a:t>“I take care of myself whilst mum is asleep</a:t>
            </a:r>
            <a:r>
              <a:rPr lang="en-GB" sz="2800"/>
              <a:t>.”</a:t>
            </a:r>
          </a:p>
        </p:txBody>
      </p:sp>
      <p:pic>
        <p:nvPicPr>
          <p:cNvPr id="4" name="Picture 3">
            <a:hlinkClick r:id="rId3"/>
            <a:extLst>
              <a:ext uri="{FF2B5EF4-FFF2-40B4-BE49-F238E27FC236}">
                <a16:creationId xmlns:a16="http://schemas.microsoft.com/office/drawing/2014/main" id="{4B4E722A-7F6B-7442-4DB2-25CFDC5F9EBB}"/>
              </a:ext>
            </a:extLst>
          </p:cNvPr>
          <p:cNvPicPr>
            <a:picLocks noChangeAspect="1"/>
          </p:cNvPicPr>
          <p:nvPr/>
        </p:nvPicPr>
        <p:blipFill>
          <a:blip r:embed="rId4"/>
          <a:stretch>
            <a:fillRect/>
          </a:stretch>
        </p:blipFill>
        <p:spPr>
          <a:xfrm>
            <a:off x="573346" y="273499"/>
            <a:ext cx="2952279" cy="6126532"/>
          </a:xfrm>
          <a:prstGeom prst="rect">
            <a:avLst/>
          </a:prstGeom>
        </p:spPr>
      </p:pic>
    </p:spTree>
    <p:extLst>
      <p:ext uri="{BB962C8B-B14F-4D97-AF65-F5344CB8AC3E}">
        <p14:creationId xmlns:p14="http://schemas.microsoft.com/office/powerpoint/2010/main" val="145543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A5629A6-E48A-46A3-A900-D83C33776F64}"/>
              </a:ext>
            </a:extLst>
          </p:cNvPr>
          <p:cNvSpPr txBox="1"/>
          <p:nvPr/>
        </p:nvSpPr>
        <p:spPr>
          <a:xfrm>
            <a:off x="2840255" y="337945"/>
            <a:ext cx="7067550" cy="558857"/>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2400" b="1">
                <a:latin typeface="Calibri"/>
                <a:ea typeface="Calibri"/>
                <a:cs typeface="Calibri"/>
              </a:rPr>
              <a:t>Why is curiosity and professional challenge important?</a:t>
            </a:r>
          </a:p>
          <a:p>
            <a:pPr>
              <a:lnSpc>
                <a:spcPct val="90000"/>
              </a:lnSpc>
              <a:spcBef>
                <a:spcPct val="0"/>
              </a:spcBef>
              <a:spcAft>
                <a:spcPts val="600"/>
              </a:spcAft>
            </a:pPr>
            <a:endParaRPr lang="en-US" sz="4400" kern="1200">
              <a:latin typeface="Rockwell" panose="02060603020205020403" pitchFamily="18" charset="0"/>
              <a:ea typeface="+mj-ea"/>
              <a:cs typeface="+mj-cs"/>
            </a:endParaRPr>
          </a:p>
        </p:txBody>
      </p:sp>
      <p:sp>
        <p:nvSpPr>
          <p:cNvPr id="22" name="TextBox 5">
            <a:extLst>
              <a:ext uri="{FF2B5EF4-FFF2-40B4-BE49-F238E27FC236}">
                <a16:creationId xmlns:a16="http://schemas.microsoft.com/office/drawing/2014/main" id="{9292284F-E806-45A1-9DC8-26D1142E5CDF}"/>
              </a:ext>
            </a:extLst>
          </p:cNvPr>
          <p:cNvSpPr txBox="1"/>
          <p:nvPr/>
        </p:nvSpPr>
        <p:spPr>
          <a:xfrm>
            <a:off x="838200" y="1333938"/>
            <a:ext cx="10515600" cy="365653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400"/>
          </a:p>
        </p:txBody>
      </p:sp>
      <p:sp>
        <p:nvSpPr>
          <p:cNvPr id="2" name="TextBox 1">
            <a:extLst>
              <a:ext uri="{FF2B5EF4-FFF2-40B4-BE49-F238E27FC236}">
                <a16:creationId xmlns:a16="http://schemas.microsoft.com/office/drawing/2014/main" id="{BC27CD53-998C-4E88-9C44-3BA6CD70CFF8}"/>
              </a:ext>
            </a:extLst>
          </p:cNvPr>
          <p:cNvSpPr txBox="1"/>
          <p:nvPr/>
        </p:nvSpPr>
        <p:spPr>
          <a:xfrm>
            <a:off x="5467185" y="479817"/>
            <a:ext cx="6799473" cy="5816464"/>
          </a:xfrm>
          <a:prstGeom prst="rect">
            <a:avLst/>
          </a:prstGeom>
          <a:noFill/>
        </p:spPr>
        <p:txBody>
          <a:bodyPr wrap="square" lIns="91440" tIns="45720" rIns="91440" bIns="45720" rtlCol="0" anchor="t">
            <a:spAutoFit/>
          </a:bodyPr>
          <a:lstStyle/>
          <a:p>
            <a:pPr marL="342900" indent="-342900">
              <a:lnSpc>
                <a:spcPct val="103000"/>
              </a:lnSpc>
              <a:spcAft>
                <a:spcPts val="920"/>
              </a:spcAft>
              <a:buFont typeface="Arial"/>
              <a:buChar char="•"/>
            </a:pPr>
            <a:r>
              <a:rPr lang="en-GB" sz="2000" b="1" u="sng">
                <a:solidFill>
                  <a:srgbClr val="000000"/>
                </a:solidFill>
                <a:ea typeface="Calibri"/>
              </a:rPr>
              <a:t>WTTSC 2023</a:t>
            </a:r>
            <a:r>
              <a:rPr lang="en-GB" sz="2000">
                <a:solidFill>
                  <a:srgbClr val="000000"/>
                </a:solidFill>
                <a:ea typeface="Calibri"/>
              </a:rPr>
              <a:t> - Nurturing</a:t>
            </a:r>
            <a:r>
              <a:rPr lang="en-GB" sz="2000">
                <a:solidFill>
                  <a:srgbClr val="000000"/>
                </a:solidFill>
                <a:effectLst/>
                <a:ea typeface="Calibri"/>
              </a:rPr>
              <a:t> professional curiosity is a fundamental aspect of working together to keep children safe.</a:t>
            </a:r>
            <a:r>
              <a:rPr lang="en-GB" sz="2000">
                <a:solidFill>
                  <a:srgbClr val="000000"/>
                </a:solidFill>
                <a:ea typeface="Calibri"/>
              </a:rPr>
              <a:t> </a:t>
            </a:r>
            <a:endParaRPr lang="en-GB" sz="2000">
              <a:solidFill>
                <a:srgbClr val="000000"/>
              </a:solidFill>
              <a:effectLst/>
              <a:ea typeface="Calibri"/>
              <a:cs typeface="Calibri"/>
            </a:endParaRPr>
          </a:p>
          <a:p>
            <a:pPr marL="342900" indent="-342900">
              <a:lnSpc>
                <a:spcPct val="103000"/>
              </a:lnSpc>
              <a:spcAft>
                <a:spcPts val="919"/>
              </a:spcAft>
              <a:buFont typeface="Arial"/>
              <a:buChar char="•"/>
            </a:pPr>
            <a:r>
              <a:rPr lang="en-GB" sz="2000" b="1" u="sng">
                <a:solidFill>
                  <a:srgbClr val="000000"/>
                </a:solidFill>
                <a:ea typeface="Calibri"/>
                <a:cs typeface="Calibri" panose="020F0502020204030204"/>
              </a:rPr>
              <a:t>KCSIE 2023</a:t>
            </a:r>
            <a:r>
              <a:rPr lang="en-GB" sz="2000">
                <a:solidFill>
                  <a:srgbClr val="000000"/>
                </a:solidFill>
                <a:ea typeface="Calibri"/>
                <a:cs typeface="Calibri" panose="020F0502020204030204"/>
              </a:rPr>
              <a:t> makes specific reference to it being an essential aspect of the school safeguarding offer</a:t>
            </a:r>
          </a:p>
          <a:p>
            <a:pPr>
              <a:lnSpc>
                <a:spcPct val="103000"/>
              </a:lnSpc>
              <a:spcAft>
                <a:spcPts val="919"/>
              </a:spcAft>
            </a:pPr>
            <a:r>
              <a:rPr lang="en-GB" b="1" i="1">
                <a:solidFill>
                  <a:srgbClr val="7030A0"/>
                </a:solidFill>
                <a:ea typeface="Calibri"/>
                <a:cs typeface="Calibri"/>
              </a:rPr>
              <a:t>“ All staff </a:t>
            </a:r>
            <a:r>
              <a:rPr lang="en-GB" i="1">
                <a:solidFill>
                  <a:srgbClr val="000000"/>
                </a:solidFill>
                <a:ea typeface="Calibri"/>
                <a:cs typeface="Calibri"/>
              </a:rPr>
              <a:t>should be aware that </a:t>
            </a:r>
            <a:r>
              <a:rPr lang="en-GB" b="1" i="1">
                <a:solidFill>
                  <a:srgbClr val="7030A0"/>
                </a:solidFill>
                <a:ea typeface="Calibri"/>
                <a:cs typeface="Calibri"/>
              </a:rPr>
              <a:t>children</a:t>
            </a:r>
            <a:r>
              <a:rPr lang="en-GB" i="1">
                <a:solidFill>
                  <a:srgbClr val="000000"/>
                </a:solidFill>
                <a:ea typeface="Calibri"/>
                <a:cs typeface="Calibri"/>
              </a:rPr>
              <a:t> </a:t>
            </a:r>
            <a:r>
              <a:rPr lang="en-GB" b="1" i="1">
                <a:solidFill>
                  <a:srgbClr val="7030A0"/>
                </a:solidFill>
                <a:ea typeface="Calibri"/>
                <a:cs typeface="Calibri"/>
              </a:rPr>
              <a:t>may not feel ready or know how to tell someone </a:t>
            </a:r>
            <a:r>
              <a:rPr lang="en-GB" i="1">
                <a:solidFill>
                  <a:srgbClr val="000000"/>
                </a:solidFill>
                <a:ea typeface="Calibri"/>
                <a:cs typeface="Calibri"/>
              </a:rPr>
              <a:t>that they are being abused, exploited, or neglected, and/or they may not recognise their experiences as harmful. For example, children may feel embarrassed, humiliated, or being threatened. This could be due to their vulnerability, disability and/or sexual orientation or language barriers. This should not prevent staff from having a </a:t>
            </a:r>
            <a:r>
              <a:rPr lang="en-GB" b="1" i="1">
                <a:solidFill>
                  <a:srgbClr val="7030A0"/>
                </a:solidFill>
                <a:ea typeface="Calibri"/>
                <a:cs typeface="Calibri"/>
              </a:rPr>
              <a:t>professional curiosity </a:t>
            </a:r>
            <a:r>
              <a:rPr lang="en-GB" i="1">
                <a:solidFill>
                  <a:srgbClr val="000000"/>
                </a:solidFill>
                <a:ea typeface="Calibri"/>
                <a:cs typeface="Calibri"/>
              </a:rPr>
              <a:t>and speaking to the DSL if they have concerns about a child. It is also important that staff determine how best to </a:t>
            </a:r>
            <a:r>
              <a:rPr lang="en-GB" b="1" i="1">
                <a:solidFill>
                  <a:srgbClr val="7030A0"/>
                </a:solidFill>
                <a:ea typeface="Calibri"/>
                <a:cs typeface="Calibri"/>
              </a:rPr>
              <a:t>build trusted relationships </a:t>
            </a:r>
            <a:r>
              <a:rPr lang="en-GB" i="1">
                <a:solidFill>
                  <a:srgbClr val="000000"/>
                </a:solidFill>
                <a:ea typeface="Calibri"/>
                <a:cs typeface="Calibri"/>
              </a:rPr>
              <a:t>with children and young people which facilitate communication.”</a:t>
            </a:r>
          </a:p>
          <a:p>
            <a:pPr marL="285750" indent="-285750">
              <a:lnSpc>
                <a:spcPct val="103000"/>
              </a:lnSpc>
              <a:spcAft>
                <a:spcPts val="919"/>
              </a:spcAft>
              <a:buFont typeface="Arial"/>
              <a:buChar char="•"/>
            </a:pPr>
            <a:r>
              <a:rPr lang="en-GB" b="1" u="sng">
                <a:ea typeface="Calibri"/>
                <a:cs typeface="Calibri" panose="020F0502020204030204"/>
              </a:rPr>
              <a:t>SPR </a:t>
            </a:r>
            <a:r>
              <a:rPr lang="en-GB">
                <a:solidFill>
                  <a:srgbClr val="000000"/>
                </a:solidFill>
                <a:ea typeface="Calibri"/>
                <a:cs typeface="Calibri" panose="020F0502020204030204"/>
              </a:rPr>
              <a:t>av. </a:t>
            </a:r>
            <a:r>
              <a:rPr lang="en-GB" sz="2000">
                <a:solidFill>
                  <a:srgbClr val="000000"/>
                </a:solidFill>
                <a:uFill>
                  <a:solidFill>
                    <a:srgbClr val="000000"/>
                  </a:solidFill>
                </a:uFill>
                <a:ea typeface="Calibri"/>
                <a:cs typeface="Arial"/>
              </a:rPr>
              <a:t>85</a:t>
            </a:r>
            <a:r>
              <a:rPr lang="en-GB" sz="2000">
                <a:solidFill>
                  <a:srgbClr val="000000"/>
                </a:solidFill>
                <a:uFill>
                  <a:solidFill>
                    <a:srgbClr val="000000"/>
                  </a:solidFill>
                </a:uFill>
                <a:ea typeface="Arial" panose="020B0604020202020204" pitchFamily="34" charset="0"/>
                <a:cs typeface="Arial"/>
              </a:rPr>
              <a:t>% of SPR cite curiosity and professional challenge as an essential 'lesson learned' - this has been a constant for 5+years </a:t>
            </a:r>
            <a:endParaRPr lang="en-GB">
              <a:ea typeface="Calibri" panose="020F0502020204030204"/>
              <a:cs typeface="Calibri" panose="020F0502020204030204"/>
            </a:endParaRPr>
          </a:p>
        </p:txBody>
      </p:sp>
      <p:pic>
        <p:nvPicPr>
          <p:cNvPr id="11" name="Picture 10">
            <a:extLst>
              <a:ext uri="{FF2B5EF4-FFF2-40B4-BE49-F238E27FC236}">
                <a16:creationId xmlns:a16="http://schemas.microsoft.com/office/drawing/2014/main" id="{9090FEF8-4205-4384-A2D6-70BBE904090A}"/>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rot="20936801">
            <a:off x="421025" y="650605"/>
            <a:ext cx="5117607" cy="5806650"/>
          </a:xfrm>
          <a:prstGeom prst="rect">
            <a:avLst/>
          </a:prstGeom>
        </p:spPr>
      </p:pic>
      <p:pic>
        <p:nvPicPr>
          <p:cNvPr id="2050" name="Picture 2" descr="Child Safeguarding Practice Review Panel (@CSPR_Panel) / Twitter">
            <a:extLst>
              <a:ext uri="{FF2B5EF4-FFF2-40B4-BE49-F238E27FC236}">
                <a16:creationId xmlns:a16="http://schemas.microsoft.com/office/drawing/2014/main" id="{76A4B8E1-945C-441E-B366-42681C0DD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0000">
            <a:off x="324242" y="2304623"/>
            <a:ext cx="1978255" cy="199730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UDITS | School Improvement Tracker">
            <a:extLst>
              <a:ext uri="{FF2B5EF4-FFF2-40B4-BE49-F238E27FC236}">
                <a16:creationId xmlns:a16="http://schemas.microsoft.com/office/drawing/2014/main" id="{87580B68-3E9D-440C-893A-42D8498951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316"/>
          <a:stretch/>
        </p:blipFill>
        <p:spPr bwMode="auto">
          <a:xfrm rot="497889">
            <a:off x="108274" y="1733056"/>
            <a:ext cx="2540241" cy="73932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hild Safeguarding Practice Reviews - Worcestershire Safeguarding Boards">
            <a:extLst>
              <a:ext uri="{FF2B5EF4-FFF2-40B4-BE49-F238E27FC236}">
                <a16:creationId xmlns:a16="http://schemas.microsoft.com/office/drawing/2014/main" id="{E22C86A0-4304-4E13-9BD4-491F157C16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86" y="3903199"/>
            <a:ext cx="2772116" cy="1616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54D4758D-C65F-7E04-F456-86534C6FF937}"/>
              </a:ext>
            </a:extLst>
          </p:cNvPr>
          <p:cNvPicPr>
            <a:picLocks noChangeAspect="1"/>
          </p:cNvPicPr>
          <p:nvPr/>
        </p:nvPicPr>
        <p:blipFill>
          <a:blip r:embed="rId8"/>
          <a:stretch>
            <a:fillRect/>
          </a:stretch>
        </p:blipFill>
        <p:spPr>
          <a:xfrm>
            <a:off x="3116477" y="2769716"/>
            <a:ext cx="2162175" cy="2857500"/>
          </a:xfrm>
          <a:prstGeom prst="rect">
            <a:avLst/>
          </a:prstGeom>
          <a:ln>
            <a:solidFill>
              <a:schemeClr val="tx1"/>
            </a:solidFill>
          </a:ln>
        </p:spPr>
      </p:pic>
      <p:pic>
        <p:nvPicPr>
          <p:cNvPr id="5" name="Picture 4" descr="A colorful circle with white text&#10;&#10;Description automatically generated">
            <a:extLst>
              <a:ext uri="{FF2B5EF4-FFF2-40B4-BE49-F238E27FC236}">
                <a16:creationId xmlns:a16="http://schemas.microsoft.com/office/drawing/2014/main" id="{A64E3701-D004-9371-E85F-0EE16FB8F83A}"/>
              </a:ext>
            </a:extLst>
          </p:cNvPr>
          <p:cNvPicPr>
            <a:picLocks noChangeAspect="1"/>
          </p:cNvPicPr>
          <p:nvPr/>
        </p:nvPicPr>
        <p:blipFill>
          <a:blip r:embed="rId9"/>
          <a:stretch>
            <a:fillRect/>
          </a:stretch>
        </p:blipFill>
        <p:spPr>
          <a:xfrm>
            <a:off x="2268914" y="0"/>
            <a:ext cx="3625502" cy="3615977"/>
          </a:xfrm>
          <a:prstGeom prst="rect">
            <a:avLst/>
          </a:prstGeom>
        </p:spPr>
      </p:pic>
      <p:pic>
        <p:nvPicPr>
          <p:cNvPr id="7" name="Picture 6" descr="A white spiral bound notebook with blue text&#10;&#10;Description automatically generated">
            <a:extLst>
              <a:ext uri="{FF2B5EF4-FFF2-40B4-BE49-F238E27FC236}">
                <a16:creationId xmlns:a16="http://schemas.microsoft.com/office/drawing/2014/main" id="{070D2B02-9894-9A5B-82FC-5E914E47AE8E}"/>
              </a:ext>
            </a:extLst>
          </p:cNvPr>
          <p:cNvPicPr>
            <a:picLocks noChangeAspect="1"/>
          </p:cNvPicPr>
          <p:nvPr/>
        </p:nvPicPr>
        <p:blipFill>
          <a:blip r:embed="rId10"/>
          <a:stretch>
            <a:fillRect/>
          </a:stretch>
        </p:blipFill>
        <p:spPr>
          <a:xfrm rot="1260000">
            <a:off x="1501645" y="4191488"/>
            <a:ext cx="2326061" cy="2476804"/>
          </a:xfrm>
          <a:prstGeom prst="rect">
            <a:avLst/>
          </a:prstGeom>
        </p:spPr>
      </p:pic>
      <p:pic>
        <p:nvPicPr>
          <p:cNvPr id="6" name="Content Placeholder 4" descr="A logo with a black background&#10;&#10;Description automatically generated">
            <a:extLst>
              <a:ext uri="{FF2B5EF4-FFF2-40B4-BE49-F238E27FC236}">
                <a16:creationId xmlns:a16="http://schemas.microsoft.com/office/drawing/2014/main" id="{991FED90-2D15-949C-5528-CB0E6BD3575D}"/>
              </a:ext>
            </a:extLst>
          </p:cNvPr>
          <p:cNvPicPr>
            <a:picLocks noGrp="1" noChangeAspect="1"/>
          </p:cNvPicPr>
          <p:nvPr>
            <p:ph idx="1"/>
          </p:nvPr>
        </p:nvPicPr>
        <p:blipFill>
          <a:blip r:embed="rId11">
            <a:extLst>
              <a:ext uri="{28A0092B-C50C-407E-A947-70E740481C1C}">
                <a14:useLocalDpi xmlns:a14="http://schemas.microsoft.com/office/drawing/2010/main" val="0"/>
              </a:ext>
            </a:extLst>
          </a:blip>
          <a:stretch>
            <a:fillRect/>
          </a:stretch>
        </p:blipFill>
        <p:spPr>
          <a:xfrm>
            <a:off x="3756" y="-148344"/>
            <a:ext cx="1362848" cy="1486674"/>
          </a:xfrm>
        </p:spPr>
      </p:pic>
    </p:spTree>
    <p:extLst>
      <p:ext uri="{BB962C8B-B14F-4D97-AF65-F5344CB8AC3E}">
        <p14:creationId xmlns:p14="http://schemas.microsoft.com/office/powerpoint/2010/main" val="271886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A5629A6-E48A-46A3-A900-D83C33776F64}"/>
              </a:ext>
            </a:extLst>
          </p:cNvPr>
          <p:cNvSpPr txBox="1"/>
          <p:nvPr/>
        </p:nvSpPr>
        <p:spPr>
          <a:xfrm>
            <a:off x="1893879" y="254192"/>
            <a:ext cx="8963753" cy="99700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latin typeface="Calibri"/>
                <a:ea typeface="+mj-ea"/>
                <a:cs typeface="Calibri"/>
              </a:rPr>
              <a:t>Practicality of exercising (and evidencing) professional curiosity?</a:t>
            </a:r>
            <a:r>
              <a:rPr lang="en-US" sz="4400" b="1" dirty="0">
                <a:latin typeface="Calibri"/>
                <a:ea typeface="+mj-ea"/>
                <a:cs typeface="Calibri"/>
              </a:rPr>
              <a:t> </a:t>
            </a:r>
            <a:endParaRPr lang="en-US" sz="4400" b="1">
              <a:latin typeface="Calibri"/>
              <a:ea typeface="+mj-ea"/>
              <a:cs typeface="Calibri"/>
            </a:endParaRPr>
          </a:p>
          <a:p>
            <a:pPr>
              <a:lnSpc>
                <a:spcPct val="90000"/>
              </a:lnSpc>
              <a:spcBef>
                <a:spcPct val="0"/>
              </a:spcBef>
              <a:spcAft>
                <a:spcPts val="600"/>
              </a:spcAft>
            </a:pPr>
            <a:endParaRPr lang="en-US" sz="4400" kern="1200">
              <a:latin typeface="Rockwell" panose="02060603020205020403" pitchFamily="18" charset="0"/>
              <a:ea typeface="+mj-ea"/>
              <a:cs typeface="+mj-cs"/>
            </a:endParaRPr>
          </a:p>
        </p:txBody>
      </p:sp>
      <p:pic>
        <p:nvPicPr>
          <p:cNvPr id="4" name="Content Placeholder 4" descr="A logo with a black background&#10;&#10;Description automatically generated">
            <a:extLst>
              <a:ext uri="{FF2B5EF4-FFF2-40B4-BE49-F238E27FC236}">
                <a16:creationId xmlns:a16="http://schemas.microsoft.com/office/drawing/2014/main" id="{8B099310-05B1-6F33-4D91-7797FB0DB4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6" y="-138046"/>
            <a:ext cx="1733550" cy="1857375"/>
          </a:xfrm>
        </p:spPr>
      </p:pic>
      <p:pic>
        <p:nvPicPr>
          <p:cNvPr id="7" name="Picture 6" descr="A screenshot of a computer&#10;&#10;Description automatically generated">
            <a:extLst>
              <a:ext uri="{FF2B5EF4-FFF2-40B4-BE49-F238E27FC236}">
                <a16:creationId xmlns:a16="http://schemas.microsoft.com/office/drawing/2014/main" id="{A8F05EDF-E216-3789-08DC-8BFAB80F7EBB}"/>
              </a:ext>
            </a:extLst>
          </p:cNvPr>
          <p:cNvPicPr>
            <a:picLocks noChangeAspect="1"/>
          </p:cNvPicPr>
          <p:nvPr/>
        </p:nvPicPr>
        <p:blipFill>
          <a:blip r:embed="rId4"/>
          <a:stretch>
            <a:fillRect/>
          </a:stretch>
        </p:blipFill>
        <p:spPr>
          <a:xfrm>
            <a:off x="254601" y="1710509"/>
            <a:ext cx="2724150" cy="3457575"/>
          </a:xfrm>
          <a:prstGeom prst="rect">
            <a:avLst/>
          </a:prstGeom>
        </p:spPr>
      </p:pic>
      <p:pic>
        <p:nvPicPr>
          <p:cNvPr id="9" name="Picture 8" descr="A close up of a shirt&#10;&#10;Description automatically generated">
            <a:extLst>
              <a:ext uri="{FF2B5EF4-FFF2-40B4-BE49-F238E27FC236}">
                <a16:creationId xmlns:a16="http://schemas.microsoft.com/office/drawing/2014/main" id="{1652E8C5-7CF2-623B-AC98-F71ACA83E8B3}"/>
              </a:ext>
            </a:extLst>
          </p:cNvPr>
          <p:cNvPicPr>
            <a:picLocks noChangeAspect="1"/>
          </p:cNvPicPr>
          <p:nvPr/>
        </p:nvPicPr>
        <p:blipFill>
          <a:blip r:embed="rId5"/>
          <a:stretch>
            <a:fillRect/>
          </a:stretch>
        </p:blipFill>
        <p:spPr>
          <a:xfrm>
            <a:off x="8000744" y="1895859"/>
            <a:ext cx="3810515" cy="2911819"/>
          </a:xfrm>
          <a:prstGeom prst="rect">
            <a:avLst/>
          </a:prstGeom>
        </p:spPr>
      </p:pic>
      <p:sp>
        <p:nvSpPr>
          <p:cNvPr id="11" name="TextBox 10">
            <a:extLst>
              <a:ext uri="{FF2B5EF4-FFF2-40B4-BE49-F238E27FC236}">
                <a16:creationId xmlns:a16="http://schemas.microsoft.com/office/drawing/2014/main" id="{C81BDB1D-4F1B-C160-F778-859AFD3E211A}"/>
              </a:ext>
            </a:extLst>
          </p:cNvPr>
          <p:cNvSpPr txBox="1"/>
          <p:nvPr/>
        </p:nvSpPr>
        <p:spPr>
          <a:xfrm>
            <a:off x="3562864" y="1451919"/>
            <a:ext cx="3882081" cy="397031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How are these following slides embedded in communication between staff and students in your setting?</a:t>
            </a:r>
          </a:p>
          <a:p>
            <a:endParaRPr lang="en-GB" dirty="0">
              <a:cs typeface="Calibri"/>
            </a:endParaRPr>
          </a:p>
          <a:p>
            <a:r>
              <a:rPr lang="en-GB" dirty="0">
                <a:cs typeface="Calibri"/>
              </a:rPr>
              <a:t>Have all staff received training on professional curiosity not just the safeguarding/pastoral/well-being teams?</a:t>
            </a:r>
          </a:p>
          <a:p>
            <a:endParaRPr lang="en-GB" dirty="0">
              <a:cs typeface="Calibri"/>
            </a:endParaRPr>
          </a:p>
          <a:p>
            <a:r>
              <a:rPr lang="en-GB" dirty="0">
                <a:cs typeface="Calibri"/>
              </a:rPr>
              <a:t>Do they form the basis of case clinics? Are they part of your supervision?</a:t>
            </a:r>
          </a:p>
          <a:p>
            <a:endParaRPr lang="en-GB" dirty="0">
              <a:cs typeface="Calibri"/>
            </a:endParaRPr>
          </a:p>
          <a:p>
            <a:r>
              <a:rPr lang="en-GB" dirty="0">
                <a:cs typeface="Calibri"/>
              </a:rPr>
              <a:t>Do you quality assure this element of a strong culture of safeguarding as a DSL?</a:t>
            </a:r>
          </a:p>
        </p:txBody>
      </p:sp>
      <p:sp>
        <p:nvSpPr>
          <p:cNvPr id="12" name="TextBox 11">
            <a:extLst>
              <a:ext uri="{FF2B5EF4-FFF2-40B4-BE49-F238E27FC236}">
                <a16:creationId xmlns:a16="http://schemas.microsoft.com/office/drawing/2014/main" id="{B8DCE0D4-A38E-52D6-C3E9-016BD5C4CEAD}"/>
              </a:ext>
            </a:extLst>
          </p:cNvPr>
          <p:cNvSpPr txBox="1"/>
          <p:nvPr/>
        </p:nvSpPr>
        <p:spPr>
          <a:xfrm>
            <a:off x="875269" y="5241324"/>
            <a:ext cx="14107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See handout</a:t>
            </a:r>
            <a:endParaRPr lang="en-GB" dirty="0"/>
          </a:p>
        </p:txBody>
      </p:sp>
    </p:spTree>
    <p:extLst>
      <p:ext uri="{BB962C8B-B14F-4D97-AF65-F5344CB8AC3E}">
        <p14:creationId xmlns:p14="http://schemas.microsoft.com/office/powerpoint/2010/main" val="3491788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3737</Words>
  <Application>Microsoft Macintosh PowerPoint</Application>
  <PresentationFormat>Widescreen</PresentationFormat>
  <Paragraphs>373</Paragraphs>
  <Slides>53</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Arial,Sans-Serif</vt:lpstr>
      <vt:lpstr>Calibri</vt:lpstr>
      <vt:lpstr>Calibri Light</vt:lpstr>
      <vt:lpstr>Rockwell</vt:lpstr>
      <vt:lpstr>Segoe UI</vt:lpstr>
      <vt:lpstr>Office Theme</vt:lpstr>
      <vt:lpstr>Stream 6 - Investigations</vt:lpstr>
      <vt:lpstr>Curiosity and Professional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barriers to effective curiosity – Professional Dangerousness  </vt:lpstr>
      <vt:lpstr>How our curiosity becomes effective professional challenge?</vt:lpstr>
      <vt:lpstr>Professional Curiosity – in brief </vt:lpstr>
      <vt:lpstr>He wasn’t far wrong… (with a couple of exceptions!)</vt:lpstr>
      <vt:lpstr>PowerPoint Presentation</vt:lpstr>
      <vt:lpstr>Questions</vt:lpstr>
      <vt:lpstr>Investigation Skills: Top Tips for Undertaking an Investigation</vt:lpstr>
      <vt:lpstr>Commencing an investigation</vt:lpstr>
      <vt:lpstr>Process</vt:lpstr>
      <vt:lpstr>Assess the information</vt:lpstr>
      <vt:lpstr>Tip 1 : Read Your Policy</vt:lpstr>
      <vt:lpstr>Decide on an Investigator</vt:lpstr>
      <vt:lpstr>Tip 2 : Be independent and impartial </vt:lpstr>
      <vt:lpstr>Investigation Plan</vt:lpstr>
      <vt:lpstr>Tip 3 : Know the scope of the investigation</vt:lpstr>
      <vt:lpstr>Tip 4 : Be prepared</vt:lpstr>
      <vt:lpstr>Record Keeping</vt:lpstr>
      <vt:lpstr>Record Keeping</vt:lpstr>
      <vt:lpstr>Tip 5 : Be detailed</vt:lpstr>
      <vt:lpstr>Tip 6 : Manage expectations</vt:lpstr>
      <vt:lpstr>Tricky Issues</vt:lpstr>
      <vt:lpstr>1.  Confidentiality</vt:lpstr>
      <vt:lpstr>2.  Reluctant witnesses / anonymity</vt:lpstr>
      <vt:lpstr>3.  Sickness absence</vt:lpstr>
      <vt:lpstr>4.  Grievances about the process</vt:lpstr>
      <vt:lpstr>Managing the end of an investigation</vt:lpstr>
      <vt:lpstr>Recommendations</vt:lpstr>
      <vt:lpstr>Questions</vt:lpstr>
      <vt:lpstr>Court Ready Records</vt:lpstr>
      <vt:lpstr>Ormiston Academies Trust</vt:lpstr>
      <vt:lpstr>6.3 Court Ready Records</vt:lpstr>
      <vt:lpstr>6.3 Court Ready Records</vt:lpstr>
      <vt:lpstr>Criticisms of recording</vt:lpstr>
      <vt:lpstr> Records  - what can be requested?</vt:lpstr>
      <vt:lpstr>6.3 Court Ready Records</vt:lpstr>
      <vt:lpstr>Purpose</vt:lpstr>
      <vt:lpstr>Audiences</vt:lpstr>
      <vt:lpstr>Language</vt:lpstr>
      <vt:lpstr>Language- a skill to be developed</vt:lpstr>
      <vt:lpstr>Language – remaining child centred</vt:lpstr>
      <vt:lpstr>Language – ‘Disclosure’ vs ‘Allegation’</vt:lpstr>
      <vt:lpstr>Decision rationale</vt:lpstr>
      <vt:lpstr>Quality Assurance – getting better</vt:lpstr>
      <vt:lpstr>Questions</vt:lpstr>
    </vt:vector>
  </TitlesOfParts>
  <Company>Oasis Community 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NAASA Designated Safeguarding Leads Conference</dc:title>
  <dc:creator>Jon Needham</dc:creator>
  <cp:lastModifiedBy>Daniel Halls</cp:lastModifiedBy>
  <cp:revision>4</cp:revision>
  <dcterms:created xsi:type="dcterms:W3CDTF">2023-10-17T14:01:15Z</dcterms:created>
  <dcterms:modified xsi:type="dcterms:W3CDTF">2024-02-25T19:37:50Z</dcterms:modified>
</cp:coreProperties>
</file>