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3"/>
    <p:restoredTop sz="94709"/>
  </p:normalViewPr>
  <p:slideViewPr>
    <p:cSldViewPr snapToGrid="0">
      <p:cViewPr varScale="1">
        <p:scale>
          <a:sx n="44" d="100"/>
          <a:sy n="44" d="100"/>
        </p:scale>
        <p:origin x="232" y="3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1806F-B00D-A6ED-3F90-96EE969378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41BC71-038F-6674-76C1-6AF2741BA8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35254D-554D-A814-0DB8-0704D5208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C9547-6A24-4247-8822-4C901BA2FFF6}" type="datetimeFigureOut">
              <a:rPr lang="en-US" smtClean="0"/>
              <a:t>2/26/24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12A60-FF5E-58AF-694D-60B3C4312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76908-1C76-BCC5-0129-1214F1D16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99BA-C36B-D84E-AAB5-91B801CDE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72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FA156-F3D8-E9B4-6C22-340ABEDC0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5FC16F-6422-93DE-B2FB-A8A6E9FFB1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18ABA-D4C2-D947-FD66-7964AD418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C9547-6A24-4247-8822-4C901BA2FFF6}" type="datetimeFigureOut">
              <a:rPr lang="en-US" smtClean="0"/>
              <a:t>2/26/24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4AB2FB-3755-E296-555F-E5B78B256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62E0C-A5A1-D7F1-4BC9-51F39C25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99BA-C36B-D84E-AAB5-91B801CDE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313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654921-0BC1-6E23-FAAD-7675CE00EB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16848D-961E-62AB-D884-CF513FC6A3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73315-0EAD-1AE1-A3F7-9694479B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C9547-6A24-4247-8822-4C901BA2FFF6}" type="datetimeFigureOut">
              <a:rPr lang="en-US" smtClean="0"/>
              <a:t>2/26/24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300084-2EF2-922F-3799-DFD40C285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C8103-5CF4-8A45-2179-505097795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99BA-C36B-D84E-AAB5-91B801CDE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46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B33CE-CA18-DD9F-C018-34CFDA01F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643D1-85ED-EC52-8D57-294D65142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91647-F96D-F35F-EEA6-622ECEB7A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C9547-6A24-4247-8822-4C901BA2FFF6}" type="datetimeFigureOut">
              <a:rPr lang="en-US" smtClean="0"/>
              <a:t>2/26/24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8E810-F6B2-6A0E-ED0D-CD199F826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A525D-9EA6-238F-A314-FE71528B5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99BA-C36B-D84E-AAB5-91B801CDE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85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A77DE-2DEB-162B-B8D9-F4BEEAD20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5C57E-7C11-A24F-8FB9-C05725641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44DDA-C9A0-57DC-6B0E-95CDBC651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C9547-6A24-4247-8822-4C901BA2FFF6}" type="datetimeFigureOut">
              <a:rPr lang="en-US" smtClean="0"/>
              <a:t>2/26/24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F10CEF-1F64-EADE-C3FB-DF04796A5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6C63-1891-3130-8851-2D684101B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99BA-C36B-D84E-AAB5-91B801CDE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6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95B37-4FE4-8E33-A0A0-99788B555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C20B6-7E69-64DC-7FAA-EBAFF5C0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B2967C-2599-2BF2-8A05-319ECCC4D0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323811-E93B-FE61-5467-9CFB25A02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C9547-6A24-4247-8822-4C901BA2FFF6}" type="datetimeFigureOut">
              <a:rPr lang="en-US" smtClean="0"/>
              <a:t>2/26/24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9ED836-8E9F-D768-777A-19C415CEE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8E01C2-E15F-67F0-7B04-1B152644A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99BA-C36B-D84E-AAB5-91B801CDE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88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D693A-8C35-79E3-700C-BF5793585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F61E7-91DB-C96F-660B-BDC95AA4D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CD5F8D-27D9-8019-52A9-4B6B4EBFB7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1499F4-0957-0E0F-B239-B26A5FE2A0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B904CC-4440-FF43-B2A3-D515823996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8B313A-499D-8050-73EE-2C28703C4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C9547-6A24-4247-8822-4C901BA2FFF6}" type="datetimeFigureOut">
              <a:rPr lang="en-US" smtClean="0"/>
              <a:t>2/26/24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09FAE2-275D-450E-38BA-C5FC538D7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7BA28B-E9B0-29F7-50F7-219E84156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99BA-C36B-D84E-AAB5-91B801CDE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32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E7316-562C-5EFC-4EA8-B3DFBF7F3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6965D8-87CE-D6BE-B36D-7D3C8412D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C9547-6A24-4247-8822-4C901BA2FFF6}" type="datetimeFigureOut">
              <a:rPr lang="en-US" smtClean="0"/>
              <a:t>2/26/24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3C5A12-AF00-392A-B048-D1519F5FC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D4A1FA-9E77-DF1A-8BDC-47C7A0C91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99BA-C36B-D84E-AAB5-91B801CDE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63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212DA9-1E9E-35F2-69ED-525411177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C9547-6A24-4247-8822-4C901BA2FFF6}" type="datetimeFigureOut">
              <a:rPr lang="en-US" smtClean="0"/>
              <a:t>2/26/24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9E6294-0615-9996-51EA-760A8EBB8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4E4D2E-B744-E9A7-2D84-3188BD152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99BA-C36B-D84E-AAB5-91B801CDE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886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10AC4-C631-78C2-8D30-B4C7488D7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AB107-1D47-E969-D282-953F135B2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845F32-486E-5ED4-A912-E864FD06D0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6A929A-AEE3-26E3-6AD0-36DEEF470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C9547-6A24-4247-8822-4C901BA2FFF6}" type="datetimeFigureOut">
              <a:rPr lang="en-US" smtClean="0"/>
              <a:t>2/26/24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C196A9-214F-6C1C-7364-30AB6E85D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135D32-9184-FA0E-8B54-BE8723BCA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99BA-C36B-D84E-AAB5-91B801CDE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00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D1A0E-B168-609E-1A08-C66B3F46D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BA3D79-C970-D43B-E4A1-C29DD3B93D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5F2EE6-B221-EED2-3A62-CA2B5B177B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FF3DB5-6FF3-A2F3-1506-C681522A6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C9547-6A24-4247-8822-4C901BA2FFF6}" type="datetimeFigureOut">
              <a:rPr lang="en-US" smtClean="0"/>
              <a:t>2/26/24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E04C9F-3169-07F5-05AC-8A06EFFA5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18D015-FF7A-DF2C-FE01-1F992A8B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99BA-C36B-D84E-AAB5-91B801CDE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061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9C100F-2F80-91CD-141B-BE56A9A2B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24C83D-DD3C-7727-92BB-611B60E15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437C5-BCC3-FE98-09D0-C7CB3ADD80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6C9547-6A24-4247-8822-4C901BA2FFF6}" type="datetimeFigureOut">
              <a:rPr lang="en-US" smtClean="0"/>
              <a:t>2/26/24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2922F-0C13-F762-E9CF-F04EC8E090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B3525-650B-3871-2C66-67CA8B0A9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E2A99BA-C36B-D84E-AAB5-91B801CDE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20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erson in a green shirt&#10;&#10;Description automatically generated">
            <a:extLst>
              <a:ext uri="{FF2B5EF4-FFF2-40B4-BE49-F238E27FC236}">
                <a16:creationId xmlns:a16="http://schemas.microsoft.com/office/drawing/2014/main" id="{3C846004-7382-320A-DED2-DC8651B1C7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53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9218E9-C165-8B5B-0A4B-D6912AFC9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background with green and blue text&#10;&#10;Description automatically generated">
            <a:extLst>
              <a:ext uri="{FF2B5EF4-FFF2-40B4-BE49-F238E27FC236}">
                <a16:creationId xmlns:a16="http://schemas.microsoft.com/office/drawing/2014/main" id="{FC4B7D95-37D7-006B-4605-A659DBB062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97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F54924-6B06-1C76-009C-C64A015FE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ece of paper next to a piece of paper&#10;&#10;Description automatically generated">
            <a:extLst>
              <a:ext uri="{FF2B5EF4-FFF2-40B4-BE49-F238E27FC236}">
                <a16:creationId xmlns:a16="http://schemas.microsoft.com/office/drawing/2014/main" id="{6F8816A2-D329-FE77-ACC1-06222731FE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161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B908FE-53D9-6B34-D24E-C7807170F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papers&#10;&#10;Description automatically generated">
            <a:extLst>
              <a:ext uri="{FF2B5EF4-FFF2-40B4-BE49-F238E27FC236}">
                <a16:creationId xmlns:a16="http://schemas.microsoft.com/office/drawing/2014/main" id="{BDB56461-07E4-AB4F-1CFE-EB4B0A2DEB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1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FE63FF-B74F-05A3-489F-EE74609FF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aper with text and a note&#10;&#10;Description automatically generated with medium confidence">
            <a:extLst>
              <a:ext uri="{FF2B5EF4-FFF2-40B4-BE49-F238E27FC236}">
                <a16:creationId xmlns:a16="http://schemas.microsoft.com/office/drawing/2014/main" id="{2D1A0452-6EF5-EED2-5A2C-315187268B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81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5AD5CE-512A-4E67-B7DB-D7D84AD5D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background with blue and green squares&#10;&#10;Description automatically generated">
            <a:extLst>
              <a:ext uri="{FF2B5EF4-FFF2-40B4-BE49-F238E27FC236}">
                <a16:creationId xmlns:a16="http://schemas.microsoft.com/office/drawing/2014/main" id="{0992EBF0-453C-5FF8-79FE-1109542B4F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085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44EDBC-B569-2F25-B2D3-14B35E134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icons with text&#10;&#10;Description automatically generated">
            <a:extLst>
              <a:ext uri="{FF2B5EF4-FFF2-40B4-BE49-F238E27FC236}">
                <a16:creationId xmlns:a16="http://schemas.microsoft.com/office/drawing/2014/main" id="{51E4687D-8B47-DDD1-FFCC-4332559246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1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3434FA-87BB-BE43-7F3A-A554A8F12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ED70AADF-1179-344B-4B78-06535E4A5C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91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A1F688-5E6A-BE53-25F8-5074C8029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safety instruction&#10;&#10;Description automatically generated">
            <a:extLst>
              <a:ext uri="{FF2B5EF4-FFF2-40B4-BE49-F238E27FC236}">
                <a16:creationId xmlns:a16="http://schemas.microsoft.com/office/drawing/2014/main" id="{144FA448-9B8C-1DAA-D861-3692B61834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03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41FA67-117C-56B7-05AC-A53D2FC13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graphic&#10;&#10;Description automatically generated">
            <a:extLst>
              <a:ext uri="{FF2B5EF4-FFF2-40B4-BE49-F238E27FC236}">
                <a16:creationId xmlns:a16="http://schemas.microsoft.com/office/drawing/2014/main" id="{5814DA82-369B-2AC8-5D7B-9F0A5BA0A9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28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E5BA26-2F82-F55E-46F3-9DE49C6B0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CF4AD50F-C7F1-02CE-5750-13B230BE19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797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B46B6F-0F2F-7B63-DFA2-FCC917E08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1CBA044F-6A6A-5C63-4437-F5EC14C621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842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3EA388-4BA7-C439-5EEF-4458C6395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35C01179-A322-D748-C833-7DFA02E20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411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B80EBF-D66F-FC7B-3C90-8D8E7E212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icons with text&#10;&#10;Description automatically generated">
            <a:extLst>
              <a:ext uri="{FF2B5EF4-FFF2-40B4-BE49-F238E27FC236}">
                <a16:creationId xmlns:a16="http://schemas.microsoft.com/office/drawing/2014/main" id="{D48F257E-90C3-653E-1A12-F229993806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57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BBE2D0-0034-E2DE-883E-806C719C7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business card&#10;&#10;Description automatically generated">
            <a:extLst>
              <a:ext uri="{FF2B5EF4-FFF2-40B4-BE49-F238E27FC236}">
                <a16:creationId xmlns:a16="http://schemas.microsoft.com/office/drawing/2014/main" id="{D6621135-E77B-091C-D0FD-912182322C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58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65AC5E-74C0-FC8D-B94B-181C0FBB9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uniform&#10;&#10;Description automatically generated">
            <a:extLst>
              <a:ext uri="{FF2B5EF4-FFF2-40B4-BE49-F238E27FC236}">
                <a16:creationId xmlns:a16="http://schemas.microsoft.com/office/drawing/2014/main" id="{91039BFE-4BBF-3E7B-D6C6-B654DD4931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45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CFD598-CCE1-DD42-9DAE-7437E9D39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DE6C6EC-0763-8805-E252-6C4B7F273C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69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F66496-C809-0C4D-D71E-B1850333E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hand holding a phone&#10;&#10;Description automatically generated">
            <a:extLst>
              <a:ext uri="{FF2B5EF4-FFF2-40B4-BE49-F238E27FC236}">
                <a16:creationId xmlns:a16="http://schemas.microsoft.com/office/drawing/2014/main" id="{A287A4EF-21E3-D63A-DDF0-2F4DD91B24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707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B24BC3-7CFF-1B7C-D93D-E8952639C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79E635F-C225-FC66-47F3-D393E47C8E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06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6EDE9C-9AC3-1F4F-DCDF-7BFE49F68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3BB043E-E50C-EF58-FEC8-1742C5F39B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146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4A1779-29B8-A293-7FDE-9D589926D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paper&#10;&#10;Description automatically generated">
            <a:extLst>
              <a:ext uri="{FF2B5EF4-FFF2-40B4-BE49-F238E27FC236}">
                <a16:creationId xmlns:a16="http://schemas.microsoft.com/office/drawing/2014/main" id="{98FADC8C-A2E5-C575-10E0-EB917D28D6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74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E1C1A6-F6EF-19C2-5755-9BE153DB1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qr code and papers&#10;&#10;Description automatically generated">
            <a:extLst>
              <a:ext uri="{FF2B5EF4-FFF2-40B4-BE49-F238E27FC236}">
                <a16:creationId xmlns:a16="http://schemas.microsoft.com/office/drawing/2014/main" id="{ED5A8C0C-E4E2-9F3C-AE02-01316D7512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82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0</Words>
  <Application>Microsoft Macintosh PowerPoint</Application>
  <PresentationFormat>Widescreen</PresentationFormat>
  <Paragraphs>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 Donald</dc:creator>
  <cp:lastModifiedBy>Louis Donald</cp:lastModifiedBy>
  <cp:revision>1</cp:revision>
  <dcterms:created xsi:type="dcterms:W3CDTF">2024-02-26T07:48:50Z</dcterms:created>
  <dcterms:modified xsi:type="dcterms:W3CDTF">2024-02-26T09:19:43Z</dcterms:modified>
</cp:coreProperties>
</file>